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4943583f7a41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f9aac2a6b542f2"/>
  </p:sldMasterIdLst>
  <p:sldIdLst>
    <p:sldId xmlns:r="http://schemas.openxmlformats.org/officeDocument/2006/relationships" id="256" r:id="Rf2923bebc8e54435"/>
    <p:sldId xmlns:r="http://schemas.openxmlformats.org/officeDocument/2006/relationships" id="257" r:id="R1041907e91354954"/>
    <p:sldId xmlns:r="http://schemas.openxmlformats.org/officeDocument/2006/relationships" id="258" r:id="Re7890dd43a5f44b3"/>
    <p:sldId xmlns:r="http://schemas.openxmlformats.org/officeDocument/2006/relationships" id="259" r:id="Rcb0416ce03514103"/>
    <p:sldId xmlns:r="http://schemas.openxmlformats.org/officeDocument/2006/relationships" id="260" r:id="R09b52fe750de4ac1"/>
    <p:sldId xmlns:r="http://schemas.openxmlformats.org/officeDocument/2006/relationships" id="261" r:id="Rad58813891e5492f"/>
    <p:sldId xmlns:r="http://schemas.openxmlformats.org/officeDocument/2006/relationships" id="262" r:id="R11b1df93f17942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f9aac2a6b542f2" /><Relationship Type="http://schemas.openxmlformats.org/officeDocument/2006/relationships/slide" Target="/ppt/slides/slide1.xml" Id="Rf2923bebc8e54435" /><Relationship Type="http://schemas.openxmlformats.org/officeDocument/2006/relationships/slide" Target="/ppt/slides/slide2.xml" Id="R1041907e91354954" /><Relationship Type="http://schemas.openxmlformats.org/officeDocument/2006/relationships/slide" Target="/ppt/slides/slide3.xml" Id="Re7890dd43a5f44b3" /><Relationship Type="http://schemas.openxmlformats.org/officeDocument/2006/relationships/slide" Target="/ppt/slides/slide4.xml" Id="Rcb0416ce03514103" /><Relationship Type="http://schemas.openxmlformats.org/officeDocument/2006/relationships/slide" Target="/ppt/slides/slide5.xml" Id="R09b52fe750de4ac1" /><Relationship Type="http://schemas.openxmlformats.org/officeDocument/2006/relationships/slide" Target="/ppt/slides/slide6.xml" Id="Rad58813891e5492f" /><Relationship Type="http://schemas.openxmlformats.org/officeDocument/2006/relationships/slide" Target="/ppt/slides/slide7.xml" Id="R11b1df93f17942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da4685af0c48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5d5aea11a4050" /><Relationship Type="http://schemas.openxmlformats.org/officeDocument/2006/relationships/theme" Target="/ppt/slideMasters/theme/theme1.xml" Id="R633e1abc877948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15d5aea11a40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8be724b5247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25f55b41745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c0822f0fa4e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2cbc16def549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b05b430c54f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1c246b3a443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e1821f6b64e4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ADD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ADD MEDIA AS ble etablert [år] og holder til i Langhus.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339 986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−753 117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323 514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6 700 239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6 868 943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 SIGURDSSØN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Langhusveien 298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1405 Langhus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snorre@addmedia.no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www.addmedia.no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993 278 416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ADD MEDIA AS</a:t>
            </a:r>
          </a:p>
        </p:txBody>
      </p:sp>
    </p:spTree>
  </p:cSld>
  <p:clrMapOvr>
    <a:masterClrMapping xmlns:a="http://schemas.openxmlformats.org/drawingml/2006/main"/>
  </p:clrMapOvr>
</p:sld>
</file>