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8d3cd7d67c4d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48f584bb3041aa"/>
  </p:sldMasterIdLst>
  <p:sldIdLst>
    <p:sldId xmlns:r="http://schemas.openxmlformats.org/officeDocument/2006/relationships" id="256" r:id="Rdf0ff38a850241a4"/>
    <p:sldId xmlns:r="http://schemas.openxmlformats.org/officeDocument/2006/relationships" id="257" r:id="R86be2909f2b248bb"/>
    <p:sldId xmlns:r="http://schemas.openxmlformats.org/officeDocument/2006/relationships" id="258" r:id="R4e0f5451736c463f"/>
    <p:sldId xmlns:r="http://schemas.openxmlformats.org/officeDocument/2006/relationships" id="259" r:id="Rb8f591400d064a5b"/>
    <p:sldId xmlns:r="http://schemas.openxmlformats.org/officeDocument/2006/relationships" id="260" r:id="R3fd5b85e7c0e412b"/>
    <p:sldId xmlns:r="http://schemas.openxmlformats.org/officeDocument/2006/relationships" id="261" r:id="R311366b8bee64b42"/>
    <p:sldId xmlns:r="http://schemas.openxmlformats.org/officeDocument/2006/relationships" id="262" r:id="Re6739ffa05c94f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48f584bb3041aa" /><Relationship Type="http://schemas.openxmlformats.org/officeDocument/2006/relationships/slide" Target="/ppt/slides/slide1.xml" Id="Rdf0ff38a850241a4" /><Relationship Type="http://schemas.openxmlformats.org/officeDocument/2006/relationships/slide" Target="/ppt/slides/slide2.xml" Id="R86be2909f2b248bb" /><Relationship Type="http://schemas.openxmlformats.org/officeDocument/2006/relationships/slide" Target="/ppt/slides/slide3.xml" Id="R4e0f5451736c463f" /><Relationship Type="http://schemas.openxmlformats.org/officeDocument/2006/relationships/slide" Target="/ppt/slides/slide4.xml" Id="Rb8f591400d064a5b" /><Relationship Type="http://schemas.openxmlformats.org/officeDocument/2006/relationships/slide" Target="/ppt/slides/slide5.xml" Id="R3fd5b85e7c0e412b" /><Relationship Type="http://schemas.openxmlformats.org/officeDocument/2006/relationships/slide" Target="/ppt/slides/slide6.xml" Id="R311366b8bee64b42" /><Relationship Type="http://schemas.openxmlformats.org/officeDocument/2006/relationships/slide" Target="/ppt/slides/slide7.xml" Id="Re6739ffa05c94f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918b4056184f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4cace28714357" /><Relationship Type="http://schemas.openxmlformats.org/officeDocument/2006/relationships/theme" Target="/ppt/slideMasters/theme/theme1.xml" Id="R4364d14ba1f74c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24cace287143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781dbac5549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ce77bf90541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70bb2dfd140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2d2b8140b4a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f5409125343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cf45548e641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324e7ffb84f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15 436 442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15 376 468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15 041 658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112 206 947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119 051 821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OLE MORTEN  –  83,3 %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OLE MORTEN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Halvards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993 310 441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