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16d8cce5c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158813be04195"/>
  </p:sldMasterIdLst>
  <p:sldIdLst>
    <p:sldId xmlns:r="http://schemas.openxmlformats.org/officeDocument/2006/relationships" id="256" r:id="R2d47df18c8e349c5"/>
    <p:sldId xmlns:r="http://schemas.openxmlformats.org/officeDocument/2006/relationships" id="257" r:id="R23af965639274843"/>
    <p:sldId xmlns:r="http://schemas.openxmlformats.org/officeDocument/2006/relationships" id="258" r:id="R067c7bacbf954985"/>
    <p:sldId xmlns:r="http://schemas.openxmlformats.org/officeDocument/2006/relationships" id="259" r:id="Re5f329c2a94046b6"/>
    <p:sldId xmlns:r="http://schemas.openxmlformats.org/officeDocument/2006/relationships" id="260" r:id="Rd94f28f67c7c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158813be04195" /><Relationship Type="http://schemas.openxmlformats.org/officeDocument/2006/relationships/slide" Target="/ppt/slides/slide1.xml" Id="R2d47df18c8e349c5" /><Relationship Type="http://schemas.openxmlformats.org/officeDocument/2006/relationships/slide" Target="/ppt/slides/slide2.xml" Id="R23af965639274843" /><Relationship Type="http://schemas.openxmlformats.org/officeDocument/2006/relationships/slide" Target="/ppt/slides/slide3.xml" Id="R067c7bacbf954985" /><Relationship Type="http://schemas.openxmlformats.org/officeDocument/2006/relationships/slide" Target="/ppt/slides/slide4.xml" Id="Re5f329c2a94046b6" /><Relationship Type="http://schemas.openxmlformats.org/officeDocument/2006/relationships/slide" Target="/ppt/slides/slide5.xml" Id="Rd94f28f67c7c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6dfe0c3bf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49a18e5a4896" /><Relationship Type="http://schemas.openxmlformats.org/officeDocument/2006/relationships/theme" Target="/ppt/slideMasters/theme/theme1.xml" Id="Rfe8f3ee32e6d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449a18e5a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f01e1977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f56452f0a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88055bac5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32e6524e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edae1bce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