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f15e38995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13105242647f9"/>
  </p:sldMasterIdLst>
  <p:sldIdLst>
    <p:sldId xmlns:r="http://schemas.openxmlformats.org/officeDocument/2006/relationships" id="256" r:id="R5681e654f6564d1c"/>
    <p:sldId xmlns:r="http://schemas.openxmlformats.org/officeDocument/2006/relationships" id="257" r:id="Ra7c90cd4f2694284"/>
    <p:sldId xmlns:r="http://schemas.openxmlformats.org/officeDocument/2006/relationships" id="258" r:id="Rb90eaa75527648f1"/>
    <p:sldId xmlns:r="http://schemas.openxmlformats.org/officeDocument/2006/relationships" id="259" r:id="Rdc245c7c8cf841dd"/>
    <p:sldId xmlns:r="http://schemas.openxmlformats.org/officeDocument/2006/relationships" id="260" r:id="R90c6fa6e0ee448ed"/>
    <p:sldId xmlns:r="http://schemas.openxmlformats.org/officeDocument/2006/relationships" id="261" r:id="R4ade3f17d58d49ee"/>
    <p:sldId xmlns:r="http://schemas.openxmlformats.org/officeDocument/2006/relationships" id="262" r:id="R4e63b2e10224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13105242647f9" /><Relationship Type="http://schemas.openxmlformats.org/officeDocument/2006/relationships/slide" Target="/ppt/slides/slide1.xml" Id="R5681e654f6564d1c" /><Relationship Type="http://schemas.openxmlformats.org/officeDocument/2006/relationships/slide" Target="/ppt/slides/slide2.xml" Id="Ra7c90cd4f2694284" /><Relationship Type="http://schemas.openxmlformats.org/officeDocument/2006/relationships/slide" Target="/ppt/slides/slide3.xml" Id="Rb90eaa75527648f1" /><Relationship Type="http://schemas.openxmlformats.org/officeDocument/2006/relationships/slide" Target="/ppt/slides/slide4.xml" Id="Rdc245c7c8cf841dd" /><Relationship Type="http://schemas.openxmlformats.org/officeDocument/2006/relationships/slide" Target="/ppt/slides/slide5.xml" Id="R90c6fa6e0ee448ed" /><Relationship Type="http://schemas.openxmlformats.org/officeDocument/2006/relationships/slide" Target="/ppt/slides/slide6.xml" Id="R4ade3f17d58d49ee" /><Relationship Type="http://schemas.openxmlformats.org/officeDocument/2006/relationships/slide" Target="/ppt/slides/slide7.xml" Id="R4e63b2e10224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ec04a4e2e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57f1c580c4940" /><Relationship Type="http://schemas.openxmlformats.org/officeDocument/2006/relationships/theme" Target="/ppt/slideMasters/theme/theme1.xml" Id="R54f920215f5d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57f1c580c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2440703944d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2874c0e6e4f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54d69f922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74c49d4eb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efd215bbd45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8ea1f2a44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cb4fb13b648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LEVAIN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72 506 638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72 845 827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ALDORINO CATHRINE HAARE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Fredensborgveien 24E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993 370 568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LEVAIN CONSULTING AS</a:t>
            </a:r>
          </a:p>
        </p:txBody>
      </p:sp>
    </p:spTree>
  </p:cSld>
  <p:clrMapOvr>
    <a:masterClrMapping xmlns:a="http://schemas.openxmlformats.org/drawingml/2006/main"/>
  </p:clrMapOvr>
</p:sld>
</file>