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a2d3f7333641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fb4ec2b3024827"/>
  </p:sldMasterIdLst>
  <p:sldIdLst>
    <p:sldId xmlns:r="http://schemas.openxmlformats.org/officeDocument/2006/relationships" id="256" r:id="R064af391a7944b69"/>
    <p:sldId xmlns:r="http://schemas.openxmlformats.org/officeDocument/2006/relationships" id="257" r:id="R21e356b0ba194d78"/>
    <p:sldId xmlns:r="http://schemas.openxmlformats.org/officeDocument/2006/relationships" id="258" r:id="R94abd4a8e06841c6"/>
    <p:sldId xmlns:r="http://schemas.openxmlformats.org/officeDocument/2006/relationships" id="259" r:id="Re4bba4c758484d0a"/>
    <p:sldId xmlns:r="http://schemas.openxmlformats.org/officeDocument/2006/relationships" id="260" r:id="R2d867b7d5d554acb"/>
    <p:sldId xmlns:r="http://schemas.openxmlformats.org/officeDocument/2006/relationships" id="261" r:id="R1193d23256914903"/>
    <p:sldId xmlns:r="http://schemas.openxmlformats.org/officeDocument/2006/relationships" id="262" r:id="R675025de4902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b4ec2b3024827" /><Relationship Type="http://schemas.openxmlformats.org/officeDocument/2006/relationships/slide" Target="/ppt/slides/slide1.xml" Id="R064af391a7944b69" /><Relationship Type="http://schemas.openxmlformats.org/officeDocument/2006/relationships/slide" Target="/ppt/slides/slide2.xml" Id="R21e356b0ba194d78" /><Relationship Type="http://schemas.openxmlformats.org/officeDocument/2006/relationships/slide" Target="/ppt/slides/slide3.xml" Id="R94abd4a8e06841c6" /><Relationship Type="http://schemas.openxmlformats.org/officeDocument/2006/relationships/slide" Target="/ppt/slides/slide4.xml" Id="Re4bba4c758484d0a" /><Relationship Type="http://schemas.openxmlformats.org/officeDocument/2006/relationships/slide" Target="/ppt/slides/slide5.xml" Id="R2d867b7d5d554acb" /><Relationship Type="http://schemas.openxmlformats.org/officeDocument/2006/relationships/slide" Target="/ppt/slides/slide6.xml" Id="R1193d23256914903" /><Relationship Type="http://schemas.openxmlformats.org/officeDocument/2006/relationships/slide" Target="/ppt/slides/slide7.xml" Id="R675025de4902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e0f906c8f4c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6f3295a1c4ab9" /><Relationship Type="http://schemas.openxmlformats.org/officeDocument/2006/relationships/theme" Target="/ppt/slideMasters/theme/theme1.xml" Id="Rc0be00d09d0643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46f3295a1c4a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c8505c24a44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6ba32f0de4a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c99752a214c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d78d0dbeb4e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6a4930efb43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31129574a47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ecb431b7647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BULL BROTHERS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BROTHERS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2 019 305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2 231 969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2 240 250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BROTHERS HOLDING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RISHAUG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WILLIAM RISHAUG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RISHAUG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UNNI RISHAUG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RISHAUG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Rishaug, Ekebergveien 254D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993 377 791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