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8e77e15695b45a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11fa4fb3c304917"/>
  </p:sldMasterIdLst>
  <p:sldIdLst>
    <p:sldId xmlns:r="http://schemas.openxmlformats.org/officeDocument/2006/relationships" id="256" r:id="R4506b4d6149a4aea"/>
    <p:sldId xmlns:r="http://schemas.openxmlformats.org/officeDocument/2006/relationships" id="257" r:id="R62aef005cb5a43d9"/>
    <p:sldId xmlns:r="http://schemas.openxmlformats.org/officeDocument/2006/relationships" id="258" r:id="R5eed538e0b624d51"/>
    <p:sldId xmlns:r="http://schemas.openxmlformats.org/officeDocument/2006/relationships" id="259" r:id="Rf55efb7ccd0446e6"/>
    <p:sldId xmlns:r="http://schemas.openxmlformats.org/officeDocument/2006/relationships" id="260" r:id="Rbee1096f7bb84bb3"/>
    <p:sldId xmlns:r="http://schemas.openxmlformats.org/officeDocument/2006/relationships" id="261" r:id="Rbee9d18c4e3742e8"/>
    <p:sldId xmlns:r="http://schemas.openxmlformats.org/officeDocument/2006/relationships" id="262" r:id="Re82f3415916c462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11fa4fb3c304917" /><Relationship Type="http://schemas.openxmlformats.org/officeDocument/2006/relationships/slide" Target="/ppt/slides/slide1.xml" Id="R4506b4d6149a4aea" /><Relationship Type="http://schemas.openxmlformats.org/officeDocument/2006/relationships/slide" Target="/ppt/slides/slide2.xml" Id="R62aef005cb5a43d9" /><Relationship Type="http://schemas.openxmlformats.org/officeDocument/2006/relationships/slide" Target="/ppt/slides/slide3.xml" Id="R5eed538e0b624d51" /><Relationship Type="http://schemas.openxmlformats.org/officeDocument/2006/relationships/slide" Target="/ppt/slides/slide4.xml" Id="Rf55efb7ccd0446e6" /><Relationship Type="http://schemas.openxmlformats.org/officeDocument/2006/relationships/slide" Target="/ppt/slides/slide5.xml" Id="Rbee1096f7bb84bb3" /><Relationship Type="http://schemas.openxmlformats.org/officeDocument/2006/relationships/slide" Target="/ppt/slides/slide6.xml" Id="Rbee9d18c4e3742e8" /><Relationship Type="http://schemas.openxmlformats.org/officeDocument/2006/relationships/slide" Target="/ppt/slides/slide7.xml" Id="Re82f3415916c462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3f9a650454f491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76af7b838c34374" /><Relationship Type="http://schemas.openxmlformats.org/officeDocument/2006/relationships/theme" Target="/ppt/slideMasters/theme/theme1.xml" Id="R017c7729f5244ca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76af7b838c3437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2976e21b951430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e1093627bd9480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6b2fb7a289c405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b5df4e73756483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af2553e0c53409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95ea6b49b934756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a8500ac70054b6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NOVASLI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NOVASLI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NOVASLI AS ble etablert [år] og holder til i Haslum.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NOVASLI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NOVASLI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NOVASLI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−201 129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1 695 074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48 560 078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60 627 494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NOVASLI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KRISTIAN TUNAAL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NOVASLI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Åsterudsletta 30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1344 Haslum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23 08 68 80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ktunaal@online.no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993 383 813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NOVASLI AS</a:t>
            </a:r>
          </a:p>
        </p:txBody>
      </p:sp>
    </p:spTree>
  </p:cSld>
  <p:clrMapOvr>
    <a:masterClrMapping xmlns:a="http://schemas.openxmlformats.org/drawingml/2006/main"/>
  </p:clrMapOvr>
</p:sld>
</file>