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159d1d1fa246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aaa66aa8f042eb"/>
  </p:sldMasterIdLst>
  <p:sldIdLst>
    <p:sldId xmlns:r="http://schemas.openxmlformats.org/officeDocument/2006/relationships" id="256" r:id="Rcce026e22eb943ac"/>
    <p:sldId xmlns:r="http://schemas.openxmlformats.org/officeDocument/2006/relationships" id="257" r:id="Rd180fe9b2b4b4626"/>
    <p:sldId xmlns:r="http://schemas.openxmlformats.org/officeDocument/2006/relationships" id="258" r:id="R04effd44362a4604"/>
    <p:sldId xmlns:r="http://schemas.openxmlformats.org/officeDocument/2006/relationships" id="259" r:id="Rac22f8b2ef9242c4"/>
    <p:sldId xmlns:r="http://schemas.openxmlformats.org/officeDocument/2006/relationships" id="260" r:id="R2908c914d6b742da"/>
    <p:sldId xmlns:r="http://schemas.openxmlformats.org/officeDocument/2006/relationships" id="261" r:id="Rf6fb8e548a2540fa"/>
    <p:sldId xmlns:r="http://schemas.openxmlformats.org/officeDocument/2006/relationships" id="262" r:id="Rbee0e73452d34f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aa66aa8f042eb" /><Relationship Type="http://schemas.openxmlformats.org/officeDocument/2006/relationships/slide" Target="/ppt/slides/slide1.xml" Id="Rcce026e22eb943ac" /><Relationship Type="http://schemas.openxmlformats.org/officeDocument/2006/relationships/slide" Target="/ppt/slides/slide2.xml" Id="Rd180fe9b2b4b4626" /><Relationship Type="http://schemas.openxmlformats.org/officeDocument/2006/relationships/slide" Target="/ppt/slides/slide3.xml" Id="R04effd44362a4604" /><Relationship Type="http://schemas.openxmlformats.org/officeDocument/2006/relationships/slide" Target="/ppt/slides/slide4.xml" Id="Rac22f8b2ef9242c4" /><Relationship Type="http://schemas.openxmlformats.org/officeDocument/2006/relationships/slide" Target="/ppt/slides/slide5.xml" Id="R2908c914d6b742da" /><Relationship Type="http://schemas.openxmlformats.org/officeDocument/2006/relationships/slide" Target="/ppt/slides/slide6.xml" Id="Rf6fb8e548a2540fa" /><Relationship Type="http://schemas.openxmlformats.org/officeDocument/2006/relationships/slide" Target="/ppt/slides/slide7.xml" Id="Rbee0e73452d34f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b1fbdec7045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846d9e5334f17" /><Relationship Type="http://schemas.openxmlformats.org/officeDocument/2006/relationships/theme" Target="/ppt/slideMasters/theme/theme1.xml" Id="R897863866cf24f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3846d9e5334f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ad23fe2c946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7a3520d5441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75b48c91746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8de2da2f042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adf24750f41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1f42a779443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673780c2c43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SEBOLAMA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SEBOLAMA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SEBOLAMA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SEBOLAMA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SEBOLAMA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SEBOLAMA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1 226 855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7 261 674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7 264 924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SEBOLAMA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OPDAHL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SEBOLAMA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SEBOLAMA AS</a:t>
            </a:r>
          </a:p>
        </p:txBody>
      </p:sp>
    </p:spTree>
  </p:cSld>
  <p:clrMapOvr>
    <a:masterClrMapping xmlns:a="http://schemas.openxmlformats.org/drawingml/2006/main"/>
  </p:clrMapOvr>
</p:sld>
</file>