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adb15272a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a30cc06a84363"/>
  </p:sldMasterIdLst>
  <p:sldIdLst>
    <p:sldId xmlns:r="http://schemas.openxmlformats.org/officeDocument/2006/relationships" id="256" r:id="R36635d5b6bce472b"/>
    <p:sldId xmlns:r="http://schemas.openxmlformats.org/officeDocument/2006/relationships" id="257" r:id="R8717a21549504c53"/>
    <p:sldId xmlns:r="http://schemas.openxmlformats.org/officeDocument/2006/relationships" id="258" r:id="R46c062da3fee4056"/>
    <p:sldId xmlns:r="http://schemas.openxmlformats.org/officeDocument/2006/relationships" id="259" r:id="R2da86a6c809044ce"/>
    <p:sldId xmlns:r="http://schemas.openxmlformats.org/officeDocument/2006/relationships" id="260" r:id="R59168ae907904224"/>
    <p:sldId xmlns:r="http://schemas.openxmlformats.org/officeDocument/2006/relationships" id="261" r:id="R84681ba6e1ef42bc"/>
    <p:sldId xmlns:r="http://schemas.openxmlformats.org/officeDocument/2006/relationships" id="262" r:id="Rf6931c1deaa8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30cc06a84363" /><Relationship Type="http://schemas.openxmlformats.org/officeDocument/2006/relationships/slide" Target="/ppt/slides/slide1.xml" Id="R36635d5b6bce472b" /><Relationship Type="http://schemas.openxmlformats.org/officeDocument/2006/relationships/slide" Target="/ppt/slides/slide2.xml" Id="R8717a21549504c53" /><Relationship Type="http://schemas.openxmlformats.org/officeDocument/2006/relationships/slide" Target="/ppt/slides/slide3.xml" Id="R46c062da3fee4056" /><Relationship Type="http://schemas.openxmlformats.org/officeDocument/2006/relationships/slide" Target="/ppt/slides/slide4.xml" Id="R2da86a6c809044ce" /><Relationship Type="http://schemas.openxmlformats.org/officeDocument/2006/relationships/slide" Target="/ppt/slides/slide5.xml" Id="R59168ae907904224" /><Relationship Type="http://schemas.openxmlformats.org/officeDocument/2006/relationships/slide" Target="/ppt/slides/slide6.xml" Id="R84681ba6e1ef42bc" /><Relationship Type="http://schemas.openxmlformats.org/officeDocument/2006/relationships/slide" Target="/ppt/slides/slide7.xml" Id="Rf6931c1deaa8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feac85c85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81aa780f4154" /><Relationship Type="http://schemas.openxmlformats.org/officeDocument/2006/relationships/theme" Target="/ppt/slideMasters/theme/theme1.xml" Id="R631a62cd20f1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581aa780f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11fe371c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23f4c944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c11e182b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160a7de9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022df246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5faf2b56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f27b43ef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