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d1a4ee87ed48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46275395104c1d"/>
  </p:sldMasterIdLst>
  <p:sldIdLst>
    <p:sldId xmlns:r="http://schemas.openxmlformats.org/officeDocument/2006/relationships" id="256" r:id="Re4186a596fa54adc"/>
    <p:sldId xmlns:r="http://schemas.openxmlformats.org/officeDocument/2006/relationships" id="257" r:id="Rd58fe8f796524c6b"/>
    <p:sldId xmlns:r="http://schemas.openxmlformats.org/officeDocument/2006/relationships" id="258" r:id="R9e64b7128c79490c"/>
    <p:sldId xmlns:r="http://schemas.openxmlformats.org/officeDocument/2006/relationships" id="259" r:id="R75392aadec9c402e"/>
    <p:sldId xmlns:r="http://schemas.openxmlformats.org/officeDocument/2006/relationships" id="260" r:id="R1a8fd90a9cf9497c"/>
    <p:sldId xmlns:r="http://schemas.openxmlformats.org/officeDocument/2006/relationships" id="261" r:id="Rf1213c658f7d47dd"/>
    <p:sldId xmlns:r="http://schemas.openxmlformats.org/officeDocument/2006/relationships" id="262" r:id="R2324c416fe5642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46275395104c1d" /><Relationship Type="http://schemas.openxmlformats.org/officeDocument/2006/relationships/slide" Target="/ppt/slides/slide1.xml" Id="Re4186a596fa54adc" /><Relationship Type="http://schemas.openxmlformats.org/officeDocument/2006/relationships/slide" Target="/ppt/slides/slide2.xml" Id="Rd58fe8f796524c6b" /><Relationship Type="http://schemas.openxmlformats.org/officeDocument/2006/relationships/slide" Target="/ppt/slides/slide3.xml" Id="R9e64b7128c79490c" /><Relationship Type="http://schemas.openxmlformats.org/officeDocument/2006/relationships/slide" Target="/ppt/slides/slide4.xml" Id="R75392aadec9c402e" /><Relationship Type="http://schemas.openxmlformats.org/officeDocument/2006/relationships/slide" Target="/ppt/slides/slide5.xml" Id="R1a8fd90a9cf9497c" /><Relationship Type="http://schemas.openxmlformats.org/officeDocument/2006/relationships/slide" Target="/ppt/slides/slide6.xml" Id="Rf1213c658f7d47dd" /><Relationship Type="http://schemas.openxmlformats.org/officeDocument/2006/relationships/slide" Target="/ppt/slides/slide7.xml" Id="R2324c416fe5642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03e82f857a4d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044cd86fe44d6" /><Relationship Type="http://schemas.openxmlformats.org/officeDocument/2006/relationships/theme" Target="/ppt/slideMasters/theme/theme1.xml" Id="R251fc891f7ab4e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6044cd86fe44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ee2b04cb447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21518c03349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df1cc6f0e4c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2281e0fb04f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8f8e42dbe4c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9cd41e51040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c9f2924dd46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SELVÅG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SELVÅG HOLDING AS ble etablert [år] og holder til i Skudeneshavn.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−177 302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7 542 911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99 979 936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100 799 397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GUNNAR SOLSTAD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Nesavegen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993 403 938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SELVÅG HOLDING AS</a:t>
            </a:r>
          </a:p>
        </p:txBody>
      </p:sp>
    </p:spTree>
  </p:cSld>
  <p:clrMapOvr>
    <a:masterClrMapping xmlns:a="http://schemas.openxmlformats.org/drawingml/2006/main"/>
  </p:clrMapOvr>
</p:sld>
</file>