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ff3ae4002242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31e485ca714acd"/>
  </p:sldMasterIdLst>
  <p:sldIdLst>
    <p:sldId xmlns:r="http://schemas.openxmlformats.org/officeDocument/2006/relationships" id="256" r:id="R8df8297125f14ff6"/>
    <p:sldId xmlns:r="http://schemas.openxmlformats.org/officeDocument/2006/relationships" id="257" r:id="R58765bba75924481"/>
    <p:sldId xmlns:r="http://schemas.openxmlformats.org/officeDocument/2006/relationships" id="258" r:id="R8d05e3eb4f3a42a2"/>
    <p:sldId xmlns:r="http://schemas.openxmlformats.org/officeDocument/2006/relationships" id="259" r:id="Rdf99440c61784549"/>
    <p:sldId xmlns:r="http://schemas.openxmlformats.org/officeDocument/2006/relationships" id="260" r:id="Rfaf3c46cc33042be"/>
    <p:sldId xmlns:r="http://schemas.openxmlformats.org/officeDocument/2006/relationships" id="261" r:id="Rfbdc2301216548b4"/>
    <p:sldId xmlns:r="http://schemas.openxmlformats.org/officeDocument/2006/relationships" id="262" r:id="R29135088e3a841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31e485ca714acd" /><Relationship Type="http://schemas.openxmlformats.org/officeDocument/2006/relationships/slide" Target="/ppt/slides/slide1.xml" Id="R8df8297125f14ff6" /><Relationship Type="http://schemas.openxmlformats.org/officeDocument/2006/relationships/slide" Target="/ppt/slides/slide2.xml" Id="R58765bba75924481" /><Relationship Type="http://schemas.openxmlformats.org/officeDocument/2006/relationships/slide" Target="/ppt/slides/slide3.xml" Id="R8d05e3eb4f3a42a2" /><Relationship Type="http://schemas.openxmlformats.org/officeDocument/2006/relationships/slide" Target="/ppt/slides/slide4.xml" Id="Rdf99440c61784549" /><Relationship Type="http://schemas.openxmlformats.org/officeDocument/2006/relationships/slide" Target="/ppt/slides/slide5.xml" Id="Rfaf3c46cc33042be" /><Relationship Type="http://schemas.openxmlformats.org/officeDocument/2006/relationships/slide" Target="/ppt/slides/slide6.xml" Id="Rfbdc2301216548b4" /><Relationship Type="http://schemas.openxmlformats.org/officeDocument/2006/relationships/slide" Target="/ppt/slides/slide7.xml" Id="R29135088e3a841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34abc1855d40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e13adfb224ee5" /><Relationship Type="http://schemas.openxmlformats.org/officeDocument/2006/relationships/theme" Target="/ppt/slideMasters/theme/theme1.xml" Id="R16e8f9f40d8f46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ae13adfb224e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f9527e9fb4b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c8d103fe84b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935b3fa5340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94659d6ae44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304857fb54c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3bd04eee246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1c34efc8d49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METRO TRAFIKKSKOLE GRORUDDALEN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METRO TRAFIKKSKOLE GRORUDDALEN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11 625 994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479 706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420 455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4 061 258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10 085 709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BRUUN ANDERS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PIROTEE SADIQ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KGBRUUN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BRUUN JOHNNY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993 419 176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