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55b54e009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ac484d0bf4c45"/>
  </p:sldMasterIdLst>
  <p:sldIdLst>
    <p:sldId xmlns:r="http://schemas.openxmlformats.org/officeDocument/2006/relationships" id="256" r:id="Rec43edf37ea445fc"/>
    <p:sldId xmlns:r="http://schemas.openxmlformats.org/officeDocument/2006/relationships" id="257" r:id="Rb9e3dfbd91ae4c13"/>
    <p:sldId xmlns:r="http://schemas.openxmlformats.org/officeDocument/2006/relationships" id="258" r:id="R333a006945754363"/>
    <p:sldId xmlns:r="http://schemas.openxmlformats.org/officeDocument/2006/relationships" id="259" r:id="Rc5b7f08f5c8541c8"/>
    <p:sldId xmlns:r="http://schemas.openxmlformats.org/officeDocument/2006/relationships" id="260" r:id="Rcd416f449bfd459f"/>
    <p:sldId xmlns:r="http://schemas.openxmlformats.org/officeDocument/2006/relationships" id="261" r:id="Rde3496cd149443f4"/>
    <p:sldId xmlns:r="http://schemas.openxmlformats.org/officeDocument/2006/relationships" id="262" r:id="R070e0700364a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ac484d0bf4c45" /><Relationship Type="http://schemas.openxmlformats.org/officeDocument/2006/relationships/slide" Target="/ppt/slides/slide1.xml" Id="Rec43edf37ea445fc" /><Relationship Type="http://schemas.openxmlformats.org/officeDocument/2006/relationships/slide" Target="/ppt/slides/slide2.xml" Id="Rb9e3dfbd91ae4c13" /><Relationship Type="http://schemas.openxmlformats.org/officeDocument/2006/relationships/slide" Target="/ppt/slides/slide3.xml" Id="R333a006945754363" /><Relationship Type="http://schemas.openxmlformats.org/officeDocument/2006/relationships/slide" Target="/ppt/slides/slide4.xml" Id="Rc5b7f08f5c8541c8" /><Relationship Type="http://schemas.openxmlformats.org/officeDocument/2006/relationships/slide" Target="/ppt/slides/slide5.xml" Id="Rcd416f449bfd459f" /><Relationship Type="http://schemas.openxmlformats.org/officeDocument/2006/relationships/slide" Target="/ppt/slides/slide6.xml" Id="Rde3496cd149443f4" /><Relationship Type="http://schemas.openxmlformats.org/officeDocument/2006/relationships/slide" Target="/ppt/slides/slide7.xml" Id="R070e0700364a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d0f91b163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5cc1e4774f44" /><Relationship Type="http://schemas.openxmlformats.org/officeDocument/2006/relationships/theme" Target="/ppt/slideMasters/theme/theme1.xml" Id="Re672b3356c08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b5cc1e477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2ff9801d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ae62ef513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213d56ea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6543a455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23fe8c5eb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00521e3c4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ba997e4d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7 060 678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37 145 484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HOLVIK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SOFIE HOLVIK LERVIK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HOLVIK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HOLVIK BERGE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HOLVIK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