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1cd22a987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9bd672b834e32"/>
  </p:sldMasterIdLst>
  <p:sldIdLst>
    <p:sldId xmlns:r="http://schemas.openxmlformats.org/officeDocument/2006/relationships" id="256" r:id="R432e2b0a4ce143da"/>
    <p:sldId xmlns:r="http://schemas.openxmlformats.org/officeDocument/2006/relationships" id="257" r:id="R432a2decc877466f"/>
    <p:sldId xmlns:r="http://schemas.openxmlformats.org/officeDocument/2006/relationships" id="258" r:id="Rfd91790374444ec5"/>
    <p:sldId xmlns:r="http://schemas.openxmlformats.org/officeDocument/2006/relationships" id="259" r:id="Ree7a254f9b83439a"/>
    <p:sldId xmlns:r="http://schemas.openxmlformats.org/officeDocument/2006/relationships" id="260" r:id="Rf89099acdb784e05"/>
    <p:sldId xmlns:r="http://schemas.openxmlformats.org/officeDocument/2006/relationships" id="261" r:id="R6f1e026810a64bad"/>
    <p:sldId xmlns:r="http://schemas.openxmlformats.org/officeDocument/2006/relationships" id="262" r:id="Rf84798f22d0e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9bd672b834e32" /><Relationship Type="http://schemas.openxmlformats.org/officeDocument/2006/relationships/slide" Target="/ppt/slides/slide1.xml" Id="R432e2b0a4ce143da" /><Relationship Type="http://schemas.openxmlformats.org/officeDocument/2006/relationships/slide" Target="/ppt/slides/slide2.xml" Id="R432a2decc877466f" /><Relationship Type="http://schemas.openxmlformats.org/officeDocument/2006/relationships/slide" Target="/ppt/slides/slide3.xml" Id="Rfd91790374444ec5" /><Relationship Type="http://schemas.openxmlformats.org/officeDocument/2006/relationships/slide" Target="/ppt/slides/slide4.xml" Id="Ree7a254f9b83439a" /><Relationship Type="http://schemas.openxmlformats.org/officeDocument/2006/relationships/slide" Target="/ppt/slides/slide5.xml" Id="Rf89099acdb784e05" /><Relationship Type="http://schemas.openxmlformats.org/officeDocument/2006/relationships/slide" Target="/ppt/slides/slide6.xml" Id="R6f1e026810a64bad" /><Relationship Type="http://schemas.openxmlformats.org/officeDocument/2006/relationships/slide" Target="/ppt/slides/slide7.xml" Id="Rf84798f22d0e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8a6f0ea23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e10c4e3f84335" /><Relationship Type="http://schemas.openxmlformats.org/officeDocument/2006/relationships/theme" Target="/ppt/slideMasters/theme/theme1.xml" Id="Rf5a31d7246fe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e10c4e3f8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491ffb9d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0ed0b96c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6df2d7f8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f6b9b684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78dd76df8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dd770c0d5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39697918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TNA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65 091 351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65 194 769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