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7d6b06507c47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8889a5a40b4256"/>
  </p:sldMasterIdLst>
  <p:sldIdLst>
    <p:sldId xmlns:r="http://schemas.openxmlformats.org/officeDocument/2006/relationships" id="256" r:id="R1cf8c03aec4248e2"/>
    <p:sldId xmlns:r="http://schemas.openxmlformats.org/officeDocument/2006/relationships" id="257" r:id="R13961f77da1f47fb"/>
    <p:sldId xmlns:r="http://schemas.openxmlformats.org/officeDocument/2006/relationships" id="258" r:id="R88d69a408f6848d8"/>
    <p:sldId xmlns:r="http://schemas.openxmlformats.org/officeDocument/2006/relationships" id="259" r:id="R2a4f56b2bcb74837"/>
    <p:sldId xmlns:r="http://schemas.openxmlformats.org/officeDocument/2006/relationships" id="260" r:id="R14984f3f73ec4b84"/>
    <p:sldId xmlns:r="http://schemas.openxmlformats.org/officeDocument/2006/relationships" id="261" r:id="Rf2f74906d9464ca6"/>
    <p:sldId xmlns:r="http://schemas.openxmlformats.org/officeDocument/2006/relationships" id="262" r:id="R327dd2af35c245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889a5a40b4256" /><Relationship Type="http://schemas.openxmlformats.org/officeDocument/2006/relationships/slide" Target="/ppt/slides/slide1.xml" Id="R1cf8c03aec4248e2" /><Relationship Type="http://schemas.openxmlformats.org/officeDocument/2006/relationships/slide" Target="/ppt/slides/slide2.xml" Id="R13961f77da1f47fb" /><Relationship Type="http://schemas.openxmlformats.org/officeDocument/2006/relationships/slide" Target="/ppt/slides/slide3.xml" Id="R88d69a408f6848d8" /><Relationship Type="http://schemas.openxmlformats.org/officeDocument/2006/relationships/slide" Target="/ppt/slides/slide4.xml" Id="R2a4f56b2bcb74837" /><Relationship Type="http://schemas.openxmlformats.org/officeDocument/2006/relationships/slide" Target="/ppt/slides/slide5.xml" Id="R14984f3f73ec4b84" /><Relationship Type="http://schemas.openxmlformats.org/officeDocument/2006/relationships/slide" Target="/ppt/slides/slide6.xml" Id="Rf2f74906d9464ca6" /><Relationship Type="http://schemas.openxmlformats.org/officeDocument/2006/relationships/slide" Target="/ppt/slides/slide7.xml" Id="R327dd2af35c245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8c218220546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570f6dea0466b" /><Relationship Type="http://schemas.openxmlformats.org/officeDocument/2006/relationships/theme" Target="/ppt/slideMasters/theme/theme1.xml" Id="Rc01d9b3d813646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5570f6dea046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c98f9618246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e7ac57a564a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cf45c66f544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0dff12f554a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8bfbea97240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9f48ad7484c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3651e062945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ØKOFABRIKKEN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ØKOFABRIKKEN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4 628 610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50 519 749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51 276 263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GRUNNAN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Grimelundsveien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pgrunnan@gmail.com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993 443 891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ØKOFABRIKKEN AS</a:t>
            </a:r>
          </a:p>
        </p:txBody>
      </p:sp>
    </p:spTree>
  </p:cSld>
  <p:clrMapOvr>
    <a:masterClrMapping xmlns:a="http://schemas.openxmlformats.org/drawingml/2006/main"/>
  </p:clrMapOvr>
</p:sld>
</file>