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15d919969d4c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2e97145c8c4b55"/>
  </p:sldMasterIdLst>
  <p:sldIdLst>
    <p:sldId xmlns:r="http://schemas.openxmlformats.org/officeDocument/2006/relationships" id="256" r:id="R622445ec0d7d4075"/>
    <p:sldId xmlns:r="http://schemas.openxmlformats.org/officeDocument/2006/relationships" id="257" r:id="Rd0fb2d33a46a4088"/>
    <p:sldId xmlns:r="http://schemas.openxmlformats.org/officeDocument/2006/relationships" id="258" r:id="R41ef1c894f7644a1"/>
    <p:sldId xmlns:r="http://schemas.openxmlformats.org/officeDocument/2006/relationships" id="259" r:id="R75dfc1e4814e42fb"/>
    <p:sldId xmlns:r="http://schemas.openxmlformats.org/officeDocument/2006/relationships" id="260" r:id="Ra4330ead3a4b4f4b"/>
    <p:sldId xmlns:r="http://schemas.openxmlformats.org/officeDocument/2006/relationships" id="261" r:id="R555d0bdabb04402a"/>
    <p:sldId xmlns:r="http://schemas.openxmlformats.org/officeDocument/2006/relationships" id="262" r:id="R35aa354f43da42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2e97145c8c4b55" /><Relationship Type="http://schemas.openxmlformats.org/officeDocument/2006/relationships/slide" Target="/ppt/slides/slide1.xml" Id="R622445ec0d7d4075" /><Relationship Type="http://schemas.openxmlformats.org/officeDocument/2006/relationships/slide" Target="/ppt/slides/slide2.xml" Id="Rd0fb2d33a46a4088" /><Relationship Type="http://schemas.openxmlformats.org/officeDocument/2006/relationships/slide" Target="/ppt/slides/slide3.xml" Id="R41ef1c894f7644a1" /><Relationship Type="http://schemas.openxmlformats.org/officeDocument/2006/relationships/slide" Target="/ppt/slides/slide4.xml" Id="R75dfc1e4814e42fb" /><Relationship Type="http://schemas.openxmlformats.org/officeDocument/2006/relationships/slide" Target="/ppt/slides/slide5.xml" Id="Ra4330ead3a4b4f4b" /><Relationship Type="http://schemas.openxmlformats.org/officeDocument/2006/relationships/slide" Target="/ppt/slides/slide6.xml" Id="R555d0bdabb04402a" /><Relationship Type="http://schemas.openxmlformats.org/officeDocument/2006/relationships/slide" Target="/ppt/slides/slide7.xml" Id="R35aa354f43da42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f55daec18442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b5fecf73e42c2" /><Relationship Type="http://schemas.openxmlformats.org/officeDocument/2006/relationships/theme" Target="/ppt/slideMasters/theme/theme1.xml" Id="R75f40217cd6847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6b5fecf73e42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1a55b016c4e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18bb11da646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1d3e7345f40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4777e2c3f40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e4e1253764a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236f38bac49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7847d005c4e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IVEST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IVEST CONSULT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30 748 486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−675 724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−513 051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1 283 473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8 130 247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IVEST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6905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post@ivestconsult.no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ivestconsult.no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993 456 721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