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93f012033b43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fb181414d477a"/>
  </p:sldMasterIdLst>
  <p:sldIdLst>
    <p:sldId xmlns:r="http://schemas.openxmlformats.org/officeDocument/2006/relationships" id="256" r:id="Rbf8e911479994ea9"/>
    <p:sldId xmlns:r="http://schemas.openxmlformats.org/officeDocument/2006/relationships" id="257" r:id="R2a7d98db47dd49c5"/>
    <p:sldId xmlns:r="http://schemas.openxmlformats.org/officeDocument/2006/relationships" id="258" r:id="R9dc0fa74a1ec42eb"/>
    <p:sldId xmlns:r="http://schemas.openxmlformats.org/officeDocument/2006/relationships" id="259" r:id="Rfcaaff7e1aa24bb2"/>
    <p:sldId xmlns:r="http://schemas.openxmlformats.org/officeDocument/2006/relationships" id="260" r:id="R15f9ccee15dd42ae"/>
    <p:sldId xmlns:r="http://schemas.openxmlformats.org/officeDocument/2006/relationships" id="261" r:id="R503f2420ceae440e"/>
    <p:sldId xmlns:r="http://schemas.openxmlformats.org/officeDocument/2006/relationships" id="262" r:id="R23da30f870bc45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fb181414d477a" /><Relationship Type="http://schemas.openxmlformats.org/officeDocument/2006/relationships/slide" Target="/ppt/slides/slide1.xml" Id="Rbf8e911479994ea9" /><Relationship Type="http://schemas.openxmlformats.org/officeDocument/2006/relationships/slide" Target="/ppt/slides/slide2.xml" Id="R2a7d98db47dd49c5" /><Relationship Type="http://schemas.openxmlformats.org/officeDocument/2006/relationships/slide" Target="/ppt/slides/slide3.xml" Id="R9dc0fa74a1ec42eb" /><Relationship Type="http://schemas.openxmlformats.org/officeDocument/2006/relationships/slide" Target="/ppt/slides/slide4.xml" Id="Rfcaaff7e1aa24bb2" /><Relationship Type="http://schemas.openxmlformats.org/officeDocument/2006/relationships/slide" Target="/ppt/slides/slide5.xml" Id="R15f9ccee15dd42ae" /><Relationship Type="http://schemas.openxmlformats.org/officeDocument/2006/relationships/slide" Target="/ppt/slides/slide6.xml" Id="R503f2420ceae440e" /><Relationship Type="http://schemas.openxmlformats.org/officeDocument/2006/relationships/slide" Target="/ppt/slides/slide7.xml" Id="R23da30f870bc45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2113a14df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8988d504469e" /><Relationship Type="http://schemas.openxmlformats.org/officeDocument/2006/relationships/theme" Target="/ppt/slideMasters/theme/theme1.xml" Id="R5708bb9dac8f4f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68988d504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29142d29349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323da09b449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afe14023e48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322ebc6a8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75a44cdc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f122abd14a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2e7831387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27 199 761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106 860 793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106 906 433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RINGVGEN VENTURES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Høgevold, Morgedalsvegen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993 459 747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NOVE INVEST AS</a:t>
            </a:r>
          </a:p>
        </p:txBody>
      </p:sp>
    </p:spTree>
  </p:cSld>
  <p:clrMapOvr>
    <a:masterClrMapping xmlns:a="http://schemas.openxmlformats.org/drawingml/2006/main"/>
  </p:clrMapOvr>
</p:sld>
</file>