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f2d6c113d43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ef34ca9854c0c"/>
  </p:sldMasterIdLst>
  <p:sldIdLst>
    <p:sldId xmlns:r="http://schemas.openxmlformats.org/officeDocument/2006/relationships" id="256" r:id="R49984c2aa4234cf4"/>
    <p:sldId xmlns:r="http://schemas.openxmlformats.org/officeDocument/2006/relationships" id="257" r:id="Ree022d1635f24c86"/>
    <p:sldId xmlns:r="http://schemas.openxmlformats.org/officeDocument/2006/relationships" id="258" r:id="R320b90e5c4fd4e00"/>
    <p:sldId xmlns:r="http://schemas.openxmlformats.org/officeDocument/2006/relationships" id="259" r:id="R8488d384517a4cf1"/>
    <p:sldId xmlns:r="http://schemas.openxmlformats.org/officeDocument/2006/relationships" id="260" r:id="R96e9920ff4f4439a"/>
    <p:sldId xmlns:r="http://schemas.openxmlformats.org/officeDocument/2006/relationships" id="261" r:id="R93f00e11d7fd4eda"/>
    <p:sldId xmlns:r="http://schemas.openxmlformats.org/officeDocument/2006/relationships" id="262" r:id="Rea5690a2f24d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ef34ca9854c0c" /><Relationship Type="http://schemas.openxmlformats.org/officeDocument/2006/relationships/slide" Target="/ppt/slides/slide1.xml" Id="R49984c2aa4234cf4" /><Relationship Type="http://schemas.openxmlformats.org/officeDocument/2006/relationships/slide" Target="/ppt/slides/slide2.xml" Id="Ree022d1635f24c86" /><Relationship Type="http://schemas.openxmlformats.org/officeDocument/2006/relationships/slide" Target="/ppt/slides/slide3.xml" Id="R320b90e5c4fd4e00" /><Relationship Type="http://schemas.openxmlformats.org/officeDocument/2006/relationships/slide" Target="/ppt/slides/slide4.xml" Id="R8488d384517a4cf1" /><Relationship Type="http://schemas.openxmlformats.org/officeDocument/2006/relationships/slide" Target="/ppt/slides/slide5.xml" Id="R96e9920ff4f4439a" /><Relationship Type="http://schemas.openxmlformats.org/officeDocument/2006/relationships/slide" Target="/ppt/slides/slide6.xml" Id="R93f00e11d7fd4eda" /><Relationship Type="http://schemas.openxmlformats.org/officeDocument/2006/relationships/slide" Target="/ppt/slides/slide7.xml" Id="Rea5690a2f24d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a60a65bd274e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198cd429840a8" /><Relationship Type="http://schemas.openxmlformats.org/officeDocument/2006/relationships/theme" Target="/ppt/slideMasters/theme/theme1.xml" Id="R5a7082386096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6198cd4298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be462170f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83f9dc5864e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a377fb10c43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57f8e302b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bf95be26147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ec18638141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d98771e2845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KALVATN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KALVATN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1 587 186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HENNING KALVATN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Geir Henning Kalvatn, Haraldsgata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993 460 532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KALVATN INVEST AS</a:t>
            </a:r>
          </a:p>
        </p:txBody>
      </p:sp>
    </p:spTree>
  </p:cSld>
  <p:clrMapOvr>
    <a:masterClrMapping xmlns:a="http://schemas.openxmlformats.org/drawingml/2006/main"/>
  </p:clrMapOvr>
</p:sld>
</file>