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01cd00852347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9fb41c3f0f4052"/>
  </p:sldMasterIdLst>
  <p:sldIdLst>
    <p:sldId xmlns:r="http://schemas.openxmlformats.org/officeDocument/2006/relationships" id="256" r:id="Raec2e7b2b35f4fd4"/>
    <p:sldId xmlns:r="http://schemas.openxmlformats.org/officeDocument/2006/relationships" id="257" r:id="R3fb56d3665e64d07"/>
    <p:sldId xmlns:r="http://schemas.openxmlformats.org/officeDocument/2006/relationships" id="258" r:id="R9f166d3950de4c32"/>
    <p:sldId xmlns:r="http://schemas.openxmlformats.org/officeDocument/2006/relationships" id="259" r:id="R59c13ca2f7aa40ec"/>
    <p:sldId xmlns:r="http://schemas.openxmlformats.org/officeDocument/2006/relationships" id="260" r:id="R7fdccab79ddb47f4"/>
    <p:sldId xmlns:r="http://schemas.openxmlformats.org/officeDocument/2006/relationships" id="261" r:id="Ra9a336deb5234df6"/>
    <p:sldId xmlns:r="http://schemas.openxmlformats.org/officeDocument/2006/relationships" id="262" r:id="R751e2e9beb094d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9fb41c3f0f4052" /><Relationship Type="http://schemas.openxmlformats.org/officeDocument/2006/relationships/slide" Target="/ppt/slides/slide1.xml" Id="Raec2e7b2b35f4fd4" /><Relationship Type="http://schemas.openxmlformats.org/officeDocument/2006/relationships/slide" Target="/ppt/slides/slide2.xml" Id="R3fb56d3665e64d07" /><Relationship Type="http://schemas.openxmlformats.org/officeDocument/2006/relationships/slide" Target="/ppt/slides/slide3.xml" Id="R9f166d3950de4c32" /><Relationship Type="http://schemas.openxmlformats.org/officeDocument/2006/relationships/slide" Target="/ppt/slides/slide4.xml" Id="R59c13ca2f7aa40ec" /><Relationship Type="http://schemas.openxmlformats.org/officeDocument/2006/relationships/slide" Target="/ppt/slides/slide5.xml" Id="R7fdccab79ddb47f4" /><Relationship Type="http://schemas.openxmlformats.org/officeDocument/2006/relationships/slide" Target="/ppt/slides/slide6.xml" Id="Ra9a336deb5234df6" /><Relationship Type="http://schemas.openxmlformats.org/officeDocument/2006/relationships/slide" Target="/ppt/slides/slide7.xml" Id="R751e2e9beb094d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b0a1c939b647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2b0c741784bad" /><Relationship Type="http://schemas.openxmlformats.org/officeDocument/2006/relationships/theme" Target="/ppt/slideMasters/theme/theme1.xml" Id="R758f89043b894a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62b0c741784b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2a49e650841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40068abd849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d5621f79848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3c0e5fa9e49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4c8d817c143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7e9d1824645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134c18a7844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LAVO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LAVO EIENDOM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857 672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517 037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711 746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5 286 161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5 596 825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VOLDEN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TRUDE ANNIE FINANGER LANGENG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Klepparvegen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7716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993 464 309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LAVO EIENDOM AS</a:t>
            </a:r>
          </a:p>
        </p:txBody>
      </p:sp>
    </p:spTree>
  </p:cSld>
  <p:clrMapOvr>
    <a:masterClrMapping xmlns:a="http://schemas.openxmlformats.org/drawingml/2006/main"/>
  </p:clrMapOvr>
</p:sld>
</file>