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08f347b5ad2c4737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6c9a234b51084db1"/>
  </p:sldMasterIdLst>
  <p:sldIdLst>
    <p:sldId xmlns:r="http://schemas.openxmlformats.org/officeDocument/2006/relationships" id="256" r:id="R25a2e3a155314f05"/>
    <p:sldId xmlns:r="http://schemas.openxmlformats.org/officeDocument/2006/relationships" id="257" r:id="R05104f9abe5441c6"/>
    <p:sldId xmlns:r="http://schemas.openxmlformats.org/officeDocument/2006/relationships" id="258" r:id="R94d1c983c3444fbe"/>
    <p:sldId xmlns:r="http://schemas.openxmlformats.org/officeDocument/2006/relationships" id="259" r:id="R707048fd44064281"/>
    <p:sldId xmlns:r="http://schemas.openxmlformats.org/officeDocument/2006/relationships" id="260" r:id="R4d1eebdd05f14617"/>
    <p:sldId xmlns:r="http://schemas.openxmlformats.org/officeDocument/2006/relationships" id="261" r:id="Rf9eb905356e44e02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c9a234b51084db1" /><Relationship Type="http://schemas.openxmlformats.org/officeDocument/2006/relationships/slide" Target="/ppt/slides/slide1.xml" Id="R25a2e3a155314f05" /><Relationship Type="http://schemas.openxmlformats.org/officeDocument/2006/relationships/slide" Target="/ppt/slides/slide2.xml" Id="R05104f9abe5441c6" /><Relationship Type="http://schemas.openxmlformats.org/officeDocument/2006/relationships/slide" Target="/ppt/slides/slide3.xml" Id="R94d1c983c3444fbe" /><Relationship Type="http://schemas.openxmlformats.org/officeDocument/2006/relationships/slide" Target="/ppt/slides/slide4.xml" Id="R707048fd44064281" /><Relationship Type="http://schemas.openxmlformats.org/officeDocument/2006/relationships/slide" Target="/ppt/slides/slide5.xml" Id="R4d1eebdd05f14617" /><Relationship Type="http://schemas.openxmlformats.org/officeDocument/2006/relationships/slide" Target="/ppt/slides/slide6.xml" Id="Rf9eb905356e44e02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1d2824b80fa41f7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fe873bae03d4b27" /><Relationship Type="http://schemas.openxmlformats.org/officeDocument/2006/relationships/theme" Target="/ppt/slideMasters/theme/theme1.xml" Id="Ra5eb0f0323f74c53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6fe873bae03d4b27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1e1b6389ffd4f55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480f9af22b542cc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c85bff849764525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922533d02b14fab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168aa0b394d498d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d91a343aaa24fc3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FETT ØKONOMI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FETT ØKONOMI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FETT ØKONOMI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FETT ØKONOMI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FETT ØKONOMI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FETT ØKONOMI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Nedre Slettestølen 8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5136 Mjølkeråen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irene@fettokonomi.no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www.fettokonomi.no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993 468 983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FETT ØKONOMI AS</a:t>
            </a:r>
          </a:p>
        </p:txBody>
      </p:sp>
    </p:spTree>
  </p:cSld>
  <p:clrMapOvr>
    <a:masterClrMapping xmlns:a="http://schemas.openxmlformats.org/drawingml/2006/main"/>
  </p:clrMapOvr>
</p:sld>
</file>