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cab4d878842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8a47e1bcf490b"/>
  </p:sldMasterIdLst>
  <p:sldIdLst>
    <p:sldId xmlns:r="http://schemas.openxmlformats.org/officeDocument/2006/relationships" id="256" r:id="R826354cae5a44310"/>
    <p:sldId xmlns:r="http://schemas.openxmlformats.org/officeDocument/2006/relationships" id="257" r:id="R018c69333a274a19"/>
    <p:sldId xmlns:r="http://schemas.openxmlformats.org/officeDocument/2006/relationships" id="258" r:id="R0d2a59f3bf0142d4"/>
    <p:sldId xmlns:r="http://schemas.openxmlformats.org/officeDocument/2006/relationships" id="259" r:id="R8e56203ca6244f71"/>
    <p:sldId xmlns:r="http://schemas.openxmlformats.org/officeDocument/2006/relationships" id="260" r:id="Rf4c3a2fda5574aff"/>
    <p:sldId xmlns:r="http://schemas.openxmlformats.org/officeDocument/2006/relationships" id="261" r:id="Rd86b76c38c214cda"/>
    <p:sldId xmlns:r="http://schemas.openxmlformats.org/officeDocument/2006/relationships" id="262" r:id="Rfd7e92e5388247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8a47e1bcf490b" /><Relationship Type="http://schemas.openxmlformats.org/officeDocument/2006/relationships/slide" Target="/ppt/slides/slide1.xml" Id="R826354cae5a44310" /><Relationship Type="http://schemas.openxmlformats.org/officeDocument/2006/relationships/slide" Target="/ppt/slides/slide2.xml" Id="R018c69333a274a19" /><Relationship Type="http://schemas.openxmlformats.org/officeDocument/2006/relationships/slide" Target="/ppt/slides/slide3.xml" Id="R0d2a59f3bf0142d4" /><Relationship Type="http://schemas.openxmlformats.org/officeDocument/2006/relationships/slide" Target="/ppt/slides/slide4.xml" Id="R8e56203ca6244f71" /><Relationship Type="http://schemas.openxmlformats.org/officeDocument/2006/relationships/slide" Target="/ppt/slides/slide5.xml" Id="Rf4c3a2fda5574aff" /><Relationship Type="http://schemas.openxmlformats.org/officeDocument/2006/relationships/slide" Target="/ppt/slides/slide6.xml" Id="Rd86b76c38c214cda" /><Relationship Type="http://schemas.openxmlformats.org/officeDocument/2006/relationships/slide" Target="/ppt/slides/slide7.xml" Id="Rfd7e92e5388247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9386de75840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2ae7e76bd4f88" /><Relationship Type="http://schemas.openxmlformats.org/officeDocument/2006/relationships/theme" Target="/ppt/slideMasters/theme/theme1.xml" Id="Rfd1b8f54ebea4a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2ae7e76bd4f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0cbbc960748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554c44a01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434fdcfb247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35f99fcb2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fca953ccb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b65d82f5442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c7264e91c41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FETT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FETT ØKONOMI AS ble etablert [år] og holder til i Mjølkeråen.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2 131 503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1 336 568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FETT IRENE SUNNIVA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Slettestølen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5136 Mjølkeråen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993 468 983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