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1291ce3ff84f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cc1fc40c524292"/>
  </p:sldMasterIdLst>
  <p:sldIdLst>
    <p:sldId xmlns:r="http://schemas.openxmlformats.org/officeDocument/2006/relationships" id="256" r:id="R5051a508d8f14a44"/>
    <p:sldId xmlns:r="http://schemas.openxmlformats.org/officeDocument/2006/relationships" id="257" r:id="Rf627028645544b60"/>
    <p:sldId xmlns:r="http://schemas.openxmlformats.org/officeDocument/2006/relationships" id="258" r:id="R735cd169c1554ea5"/>
    <p:sldId xmlns:r="http://schemas.openxmlformats.org/officeDocument/2006/relationships" id="259" r:id="Rb04f49170d8049a8"/>
    <p:sldId xmlns:r="http://schemas.openxmlformats.org/officeDocument/2006/relationships" id="260" r:id="R898e03eb3f54486d"/>
    <p:sldId xmlns:r="http://schemas.openxmlformats.org/officeDocument/2006/relationships" id="261" r:id="R949c4c6da55647a3"/>
    <p:sldId xmlns:r="http://schemas.openxmlformats.org/officeDocument/2006/relationships" id="262" r:id="R4e54386adf8e45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cc1fc40c524292" /><Relationship Type="http://schemas.openxmlformats.org/officeDocument/2006/relationships/slide" Target="/ppt/slides/slide1.xml" Id="R5051a508d8f14a44" /><Relationship Type="http://schemas.openxmlformats.org/officeDocument/2006/relationships/slide" Target="/ppt/slides/slide2.xml" Id="Rf627028645544b60" /><Relationship Type="http://schemas.openxmlformats.org/officeDocument/2006/relationships/slide" Target="/ppt/slides/slide3.xml" Id="R735cd169c1554ea5" /><Relationship Type="http://schemas.openxmlformats.org/officeDocument/2006/relationships/slide" Target="/ppt/slides/slide4.xml" Id="Rb04f49170d8049a8" /><Relationship Type="http://schemas.openxmlformats.org/officeDocument/2006/relationships/slide" Target="/ppt/slides/slide5.xml" Id="R898e03eb3f54486d" /><Relationship Type="http://schemas.openxmlformats.org/officeDocument/2006/relationships/slide" Target="/ppt/slides/slide6.xml" Id="R949c4c6da55647a3" /><Relationship Type="http://schemas.openxmlformats.org/officeDocument/2006/relationships/slide" Target="/ppt/slides/slide7.xml" Id="R4e54386adf8e45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db54bf9eb44f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00186828b45fe" /><Relationship Type="http://schemas.openxmlformats.org/officeDocument/2006/relationships/theme" Target="/ppt/slideMasters/theme/theme1.xml" Id="Rdd318c1706f541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c00186828b45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b215ba7cb48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de4d266d34c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7667f02f147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c030e5ec342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28117159de44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0cabb5a0847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9dfd5546443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B&amp;N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B&amp;N INVEST AS ble etablert [år] og holder til i Flekkefjord.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580 520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2 703 261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2 953 261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BRULI KARIN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BRULI CAMILLA NYGAARD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HANNE BRULI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Tjørsvågveien 28D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4404 Flekkefjord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karin@brulirevisjon.no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993 481 769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B&amp;N INVEST AS</a:t>
            </a:r>
          </a:p>
        </p:txBody>
      </p:sp>
    </p:spTree>
  </p:cSld>
  <p:clrMapOvr>
    <a:masterClrMapping xmlns:a="http://schemas.openxmlformats.org/drawingml/2006/main"/>
  </p:clrMapOvr>
</p:sld>
</file>