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c4868c606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bb17437574e94"/>
  </p:sldMasterIdLst>
  <p:sldIdLst>
    <p:sldId xmlns:r="http://schemas.openxmlformats.org/officeDocument/2006/relationships" id="256" r:id="Re91912d38f2548c6"/>
    <p:sldId xmlns:r="http://schemas.openxmlformats.org/officeDocument/2006/relationships" id="257" r:id="Rbc54be5b802d47ba"/>
    <p:sldId xmlns:r="http://schemas.openxmlformats.org/officeDocument/2006/relationships" id="258" r:id="R284a991a37a24e2d"/>
    <p:sldId xmlns:r="http://schemas.openxmlformats.org/officeDocument/2006/relationships" id="259" r:id="Ra45bdbb7ccfb4341"/>
    <p:sldId xmlns:r="http://schemas.openxmlformats.org/officeDocument/2006/relationships" id="260" r:id="R1eac509ce8a64aaa"/>
    <p:sldId xmlns:r="http://schemas.openxmlformats.org/officeDocument/2006/relationships" id="261" r:id="R2d340e8794d14afe"/>
    <p:sldId xmlns:r="http://schemas.openxmlformats.org/officeDocument/2006/relationships" id="262" r:id="R9b8a0a9d6481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bb17437574e94" /><Relationship Type="http://schemas.openxmlformats.org/officeDocument/2006/relationships/slide" Target="/ppt/slides/slide1.xml" Id="Re91912d38f2548c6" /><Relationship Type="http://schemas.openxmlformats.org/officeDocument/2006/relationships/slide" Target="/ppt/slides/slide2.xml" Id="Rbc54be5b802d47ba" /><Relationship Type="http://schemas.openxmlformats.org/officeDocument/2006/relationships/slide" Target="/ppt/slides/slide3.xml" Id="R284a991a37a24e2d" /><Relationship Type="http://schemas.openxmlformats.org/officeDocument/2006/relationships/slide" Target="/ppt/slides/slide4.xml" Id="Ra45bdbb7ccfb4341" /><Relationship Type="http://schemas.openxmlformats.org/officeDocument/2006/relationships/slide" Target="/ppt/slides/slide5.xml" Id="R1eac509ce8a64aaa" /><Relationship Type="http://schemas.openxmlformats.org/officeDocument/2006/relationships/slide" Target="/ppt/slides/slide6.xml" Id="R2d340e8794d14afe" /><Relationship Type="http://schemas.openxmlformats.org/officeDocument/2006/relationships/slide" Target="/ppt/slides/slide7.xml" Id="R9b8a0a9d6481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8bc3194f2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35721104426f" /><Relationship Type="http://schemas.openxmlformats.org/officeDocument/2006/relationships/theme" Target="/ppt/slideMasters/theme/theme1.xml" Id="Rfa44e7989965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f35721104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717aea501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bbb372ab6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35464e72c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be744e95b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77654131a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5b0066d81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65618db35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FASTPRIS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FASTPRIS REGNSKAP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11 729 178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993 486 124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