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dad83eb0ef49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c8c948dd724119"/>
  </p:sldMasterIdLst>
  <p:sldIdLst>
    <p:sldId xmlns:r="http://schemas.openxmlformats.org/officeDocument/2006/relationships" id="256" r:id="R466bb1a8fb33438a"/>
    <p:sldId xmlns:r="http://schemas.openxmlformats.org/officeDocument/2006/relationships" id="257" r:id="Rb3782c399ea14d06"/>
    <p:sldId xmlns:r="http://schemas.openxmlformats.org/officeDocument/2006/relationships" id="258" r:id="R21cedc64338542e4"/>
    <p:sldId xmlns:r="http://schemas.openxmlformats.org/officeDocument/2006/relationships" id="259" r:id="R97056c5ab94a48e0"/>
    <p:sldId xmlns:r="http://schemas.openxmlformats.org/officeDocument/2006/relationships" id="260" r:id="Rd7483ad5df61450c"/>
    <p:sldId xmlns:r="http://schemas.openxmlformats.org/officeDocument/2006/relationships" id="261" r:id="Rfcb98ce9de594edf"/>
    <p:sldId xmlns:r="http://schemas.openxmlformats.org/officeDocument/2006/relationships" id="262" r:id="R58b8f414c1f440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8c948dd724119" /><Relationship Type="http://schemas.openxmlformats.org/officeDocument/2006/relationships/slide" Target="/ppt/slides/slide1.xml" Id="R466bb1a8fb33438a" /><Relationship Type="http://schemas.openxmlformats.org/officeDocument/2006/relationships/slide" Target="/ppt/slides/slide2.xml" Id="Rb3782c399ea14d06" /><Relationship Type="http://schemas.openxmlformats.org/officeDocument/2006/relationships/slide" Target="/ppt/slides/slide3.xml" Id="R21cedc64338542e4" /><Relationship Type="http://schemas.openxmlformats.org/officeDocument/2006/relationships/slide" Target="/ppt/slides/slide4.xml" Id="R97056c5ab94a48e0" /><Relationship Type="http://schemas.openxmlformats.org/officeDocument/2006/relationships/slide" Target="/ppt/slides/slide5.xml" Id="Rd7483ad5df61450c" /><Relationship Type="http://schemas.openxmlformats.org/officeDocument/2006/relationships/slide" Target="/ppt/slides/slide6.xml" Id="Rfcb98ce9de594edf" /><Relationship Type="http://schemas.openxmlformats.org/officeDocument/2006/relationships/slide" Target="/ppt/slides/slide7.xml" Id="R58b8f414c1f440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2c31bfc0347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71e3c8ae2454d" /><Relationship Type="http://schemas.openxmlformats.org/officeDocument/2006/relationships/theme" Target="/ppt/slideMasters/theme/theme1.xml" Id="Ra541df93021e47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b71e3c8ae245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e5a80ef264a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9966d300542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a346b4c9644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e2fae428d4b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6671c4dcb43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736b789a946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a8812005c42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INNASKJÆRS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INNASKJÆRS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25 858 739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35 417 527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38 083 283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WILBERG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Torpfjellet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