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0a4bf8f54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ac8155105d4c42"/>
  </p:sldMasterIdLst>
  <p:sldIdLst>
    <p:sldId xmlns:r="http://schemas.openxmlformats.org/officeDocument/2006/relationships" id="256" r:id="R348e020634144ce5"/>
    <p:sldId xmlns:r="http://schemas.openxmlformats.org/officeDocument/2006/relationships" id="257" r:id="Rd0e1fd4feaca4583"/>
    <p:sldId xmlns:r="http://schemas.openxmlformats.org/officeDocument/2006/relationships" id="258" r:id="Rd5cc1b543dab4d74"/>
    <p:sldId xmlns:r="http://schemas.openxmlformats.org/officeDocument/2006/relationships" id="259" r:id="R4754840c3a644782"/>
    <p:sldId xmlns:r="http://schemas.openxmlformats.org/officeDocument/2006/relationships" id="260" r:id="Rda9bcaed90594285"/>
    <p:sldId xmlns:r="http://schemas.openxmlformats.org/officeDocument/2006/relationships" id="261" r:id="Ra707c847da674a59"/>
    <p:sldId xmlns:r="http://schemas.openxmlformats.org/officeDocument/2006/relationships" id="262" r:id="R805d122c84bd46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c8155105d4c42" /><Relationship Type="http://schemas.openxmlformats.org/officeDocument/2006/relationships/slide" Target="/ppt/slides/slide1.xml" Id="R348e020634144ce5" /><Relationship Type="http://schemas.openxmlformats.org/officeDocument/2006/relationships/slide" Target="/ppt/slides/slide2.xml" Id="Rd0e1fd4feaca4583" /><Relationship Type="http://schemas.openxmlformats.org/officeDocument/2006/relationships/slide" Target="/ppt/slides/slide3.xml" Id="Rd5cc1b543dab4d74" /><Relationship Type="http://schemas.openxmlformats.org/officeDocument/2006/relationships/slide" Target="/ppt/slides/slide4.xml" Id="R4754840c3a644782" /><Relationship Type="http://schemas.openxmlformats.org/officeDocument/2006/relationships/slide" Target="/ppt/slides/slide5.xml" Id="Rda9bcaed90594285" /><Relationship Type="http://schemas.openxmlformats.org/officeDocument/2006/relationships/slide" Target="/ppt/slides/slide6.xml" Id="Ra707c847da674a59" /><Relationship Type="http://schemas.openxmlformats.org/officeDocument/2006/relationships/slide" Target="/ppt/slides/slide7.xml" Id="R805d122c84bd46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2ae8e2212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0c81bb8344ca9" /><Relationship Type="http://schemas.openxmlformats.org/officeDocument/2006/relationships/theme" Target="/ppt/slideMasters/theme/theme1.xml" Id="R89b83d14ee4c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0c81bb834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a3e0de13f44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bf6f76c62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75875a38c45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53e7f7a649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e6bbd60b7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5b0a5552045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1d7f7a65649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TORVUND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4 517 800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3 998 150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4 974 276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TORVUND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www.torvundrevisjon.no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993 550 914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TORVUND REVISJON AS</a:t>
            </a:r>
          </a:p>
        </p:txBody>
      </p:sp>
    </p:spTree>
  </p:cSld>
  <p:clrMapOvr>
    <a:masterClrMapping xmlns:a="http://schemas.openxmlformats.org/drawingml/2006/main"/>
  </p:clrMapOvr>
</p:sld>
</file>