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63443eb6614d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de7249942740b8"/>
  </p:sldMasterIdLst>
  <p:sldIdLst>
    <p:sldId xmlns:r="http://schemas.openxmlformats.org/officeDocument/2006/relationships" id="256" r:id="R721a738f57bf4a8f"/>
    <p:sldId xmlns:r="http://schemas.openxmlformats.org/officeDocument/2006/relationships" id="257" r:id="R2e1659ad19084c60"/>
    <p:sldId xmlns:r="http://schemas.openxmlformats.org/officeDocument/2006/relationships" id="258" r:id="R4d5fb932034f40ee"/>
    <p:sldId xmlns:r="http://schemas.openxmlformats.org/officeDocument/2006/relationships" id="259" r:id="R778ed14642d0417d"/>
    <p:sldId xmlns:r="http://schemas.openxmlformats.org/officeDocument/2006/relationships" id="260" r:id="R2b2332fd87e1435b"/>
    <p:sldId xmlns:r="http://schemas.openxmlformats.org/officeDocument/2006/relationships" id="261" r:id="Ra158c9e666f64011"/>
    <p:sldId xmlns:r="http://schemas.openxmlformats.org/officeDocument/2006/relationships" id="262" r:id="R9ad8869055de4c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de7249942740b8" /><Relationship Type="http://schemas.openxmlformats.org/officeDocument/2006/relationships/slide" Target="/ppt/slides/slide1.xml" Id="R721a738f57bf4a8f" /><Relationship Type="http://schemas.openxmlformats.org/officeDocument/2006/relationships/slide" Target="/ppt/slides/slide2.xml" Id="R2e1659ad19084c60" /><Relationship Type="http://schemas.openxmlformats.org/officeDocument/2006/relationships/slide" Target="/ppt/slides/slide3.xml" Id="R4d5fb932034f40ee" /><Relationship Type="http://schemas.openxmlformats.org/officeDocument/2006/relationships/slide" Target="/ppt/slides/slide4.xml" Id="R778ed14642d0417d" /><Relationship Type="http://schemas.openxmlformats.org/officeDocument/2006/relationships/slide" Target="/ppt/slides/slide5.xml" Id="R2b2332fd87e1435b" /><Relationship Type="http://schemas.openxmlformats.org/officeDocument/2006/relationships/slide" Target="/ppt/slides/slide6.xml" Id="Ra158c9e666f64011" /><Relationship Type="http://schemas.openxmlformats.org/officeDocument/2006/relationships/slide" Target="/ppt/slides/slide7.xml" Id="R9ad8869055de4c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e65cb6af6e4d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e22838d9342f2" /><Relationship Type="http://schemas.openxmlformats.org/officeDocument/2006/relationships/theme" Target="/ppt/slideMasters/theme/theme1.xml" Id="Re0aa00cb7dbd48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1e22838d9342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18e26385e46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61f29da9a4b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882db9cdc41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02f6cac7545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6a1f407724f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c9ccf501d40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7feb9db9249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RATON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RATON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5 033 808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5 529 809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7 601 788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 HOLDING AS  –  52,5 %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FLEMMEN HOLDING AS  –  27,3 %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RATON INVEST AS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HENSOL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 FJØRTOFT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EVARICA AS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Siems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erik.pettersen@notar.no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993 585 572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INVEST AS</a:t>
            </a:r>
          </a:p>
        </p:txBody>
      </p:sp>
    </p:spTree>
  </p:cSld>
  <p:clrMapOvr>
    <a:masterClrMapping xmlns:a="http://schemas.openxmlformats.org/drawingml/2006/main"/>
  </p:clrMapOvr>
</p:sld>
</file>