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50c8babdf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ad4738f934030"/>
  </p:sldMasterIdLst>
  <p:sldIdLst>
    <p:sldId xmlns:r="http://schemas.openxmlformats.org/officeDocument/2006/relationships" id="256" r:id="R80f172fc3da34689"/>
    <p:sldId xmlns:r="http://schemas.openxmlformats.org/officeDocument/2006/relationships" id="257" r:id="Ra0e5293a73534af8"/>
    <p:sldId xmlns:r="http://schemas.openxmlformats.org/officeDocument/2006/relationships" id="258" r:id="R34f198d3e3e94b36"/>
    <p:sldId xmlns:r="http://schemas.openxmlformats.org/officeDocument/2006/relationships" id="259" r:id="R26b90b89545c4918"/>
    <p:sldId xmlns:r="http://schemas.openxmlformats.org/officeDocument/2006/relationships" id="260" r:id="Rec3cfac523634b08"/>
    <p:sldId xmlns:r="http://schemas.openxmlformats.org/officeDocument/2006/relationships" id="261" r:id="R15894bbedb184480"/>
    <p:sldId xmlns:r="http://schemas.openxmlformats.org/officeDocument/2006/relationships" id="262" r:id="R9d1c281c7341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ad4738f934030" /><Relationship Type="http://schemas.openxmlformats.org/officeDocument/2006/relationships/slide" Target="/ppt/slides/slide1.xml" Id="R80f172fc3da34689" /><Relationship Type="http://schemas.openxmlformats.org/officeDocument/2006/relationships/slide" Target="/ppt/slides/slide2.xml" Id="Ra0e5293a73534af8" /><Relationship Type="http://schemas.openxmlformats.org/officeDocument/2006/relationships/slide" Target="/ppt/slides/slide3.xml" Id="R34f198d3e3e94b36" /><Relationship Type="http://schemas.openxmlformats.org/officeDocument/2006/relationships/slide" Target="/ppt/slides/slide4.xml" Id="R26b90b89545c4918" /><Relationship Type="http://schemas.openxmlformats.org/officeDocument/2006/relationships/slide" Target="/ppt/slides/slide5.xml" Id="Rec3cfac523634b08" /><Relationship Type="http://schemas.openxmlformats.org/officeDocument/2006/relationships/slide" Target="/ppt/slides/slide6.xml" Id="R15894bbedb184480" /><Relationship Type="http://schemas.openxmlformats.org/officeDocument/2006/relationships/slide" Target="/ppt/slides/slide7.xml" Id="R9d1c281c7341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f8e53293b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7aa3f6904e59" /><Relationship Type="http://schemas.openxmlformats.org/officeDocument/2006/relationships/theme" Target="/ppt/slideMasters/theme/theme1.xml" Id="Rb462c03a66bf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27aa3f690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431c7b1c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9687960a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74b86e5fd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c2dda394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16fc68f9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d166602f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1325bf3c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