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f1935259a47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6f10342594df9"/>
  </p:sldMasterIdLst>
  <p:sldIdLst>
    <p:sldId xmlns:r="http://schemas.openxmlformats.org/officeDocument/2006/relationships" id="256" r:id="R3f363c2db497444a"/>
    <p:sldId xmlns:r="http://schemas.openxmlformats.org/officeDocument/2006/relationships" id="257" r:id="R326f94ff54eb4e40"/>
    <p:sldId xmlns:r="http://schemas.openxmlformats.org/officeDocument/2006/relationships" id="258" r:id="R3a593296ae424222"/>
    <p:sldId xmlns:r="http://schemas.openxmlformats.org/officeDocument/2006/relationships" id="259" r:id="R91cca9719e434699"/>
    <p:sldId xmlns:r="http://schemas.openxmlformats.org/officeDocument/2006/relationships" id="260" r:id="R342f53ac65104439"/>
    <p:sldId xmlns:r="http://schemas.openxmlformats.org/officeDocument/2006/relationships" id="261" r:id="Rdb3603aee02b4cf6"/>
    <p:sldId xmlns:r="http://schemas.openxmlformats.org/officeDocument/2006/relationships" id="262" r:id="R7e7b4e9c3732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6f10342594df9" /><Relationship Type="http://schemas.openxmlformats.org/officeDocument/2006/relationships/slide" Target="/ppt/slides/slide1.xml" Id="R3f363c2db497444a" /><Relationship Type="http://schemas.openxmlformats.org/officeDocument/2006/relationships/slide" Target="/ppt/slides/slide2.xml" Id="R326f94ff54eb4e40" /><Relationship Type="http://schemas.openxmlformats.org/officeDocument/2006/relationships/slide" Target="/ppt/slides/slide3.xml" Id="R3a593296ae424222" /><Relationship Type="http://schemas.openxmlformats.org/officeDocument/2006/relationships/slide" Target="/ppt/slides/slide4.xml" Id="R91cca9719e434699" /><Relationship Type="http://schemas.openxmlformats.org/officeDocument/2006/relationships/slide" Target="/ppt/slides/slide5.xml" Id="R342f53ac65104439" /><Relationship Type="http://schemas.openxmlformats.org/officeDocument/2006/relationships/slide" Target="/ppt/slides/slide6.xml" Id="Rdb3603aee02b4cf6" /><Relationship Type="http://schemas.openxmlformats.org/officeDocument/2006/relationships/slide" Target="/ppt/slides/slide7.xml" Id="R7e7b4e9c3732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0485b09b5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5729731b24fb5" /><Relationship Type="http://schemas.openxmlformats.org/officeDocument/2006/relationships/theme" Target="/ppt/slideMasters/theme/theme1.xml" Id="R4785113256bd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5729731b2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ac46ef948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3c1e338e14d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f6ceb7238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f54193ed4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2cd7f6dc4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f1be212f142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de6d49373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MORGANA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36 301 190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300 766 116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303 115 997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INGRID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