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767ce75cd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534675440b4f1e"/>
  </p:sldMasterIdLst>
  <p:sldIdLst>
    <p:sldId xmlns:r="http://schemas.openxmlformats.org/officeDocument/2006/relationships" id="256" r:id="R608c56db5ddf444b"/>
    <p:sldId xmlns:r="http://schemas.openxmlformats.org/officeDocument/2006/relationships" id="257" r:id="R0144e439bf64431a"/>
    <p:sldId xmlns:r="http://schemas.openxmlformats.org/officeDocument/2006/relationships" id="258" r:id="R0aa800d629ec4c48"/>
    <p:sldId xmlns:r="http://schemas.openxmlformats.org/officeDocument/2006/relationships" id="259" r:id="R3567ff3d48204f62"/>
    <p:sldId xmlns:r="http://schemas.openxmlformats.org/officeDocument/2006/relationships" id="260" r:id="R0db91c5d803d44f4"/>
    <p:sldId xmlns:r="http://schemas.openxmlformats.org/officeDocument/2006/relationships" id="261" r:id="R33674de46b6d40cf"/>
    <p:sldId xmlns:r="http://schemas.openxmlformats.org/officeDocument/2006/relationships" id="262" r:id="R713f98414de7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34675440b4f1e" /><Relationship Type="http://schemas.openxmlformats.org/officeDocument/2006/relationships/slide" Target="/ppt/slides/slide1.xml" Id="R608c56db5ddf444b" /><Relationship Type="http://schemas.openxmlformats.org/officeDocument/2006/relationships/slide" Target="/ppt/slides/slide2.xml" Id="R0144e439bf64431a" /><Relationship Type="http://schemas.openxmlformats.org/officeDocument/2006/relationships/slide" Target="/ppt/slides/slide3.xml" Id="R0aa800d629ec4c48" /><Relationship Type="http://schemas.openxmlformats.org/officeDocument/2006/relationships/slide" Target="/ppt/slides/slide4.xml" Id="R3567ff3d48204f62" /><Relationship Type="http://schemas.openxmlformats.org/officeDocument/2006/relationships/slide" Target="/ppt/slides/slide5.xml" Id="R0db91c5d803d44f4" /><Relationship Type="http://schemas.openxmlformats.org/officeDocument/2006/relationships/slide" Target="/ppt/slides/slide6.xml" Id="R33674de46b6d40cf" /><Relationship Type="http://schemas.openxmlformats.org/officeDocument/2006/relationships/slide" Target="/ppt/slides/slide7.xml" Id="R713f98414de7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b33f979bc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5bd55b571411c" /><Relationship Type="http://schemas.openxmlformats.org/officeDocument/2006/relationships/theme" Target="/ppt/slideMasters/theme/theme1.xml" Id="Ra89d5cc255cc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5bd55b571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f1ce6e6d0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f0281a430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12eabc200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e0fbbc4f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ec9e335d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811ce6e8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10898ce7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 CONSULTING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2 463 865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TJØSTEL TAXERÅS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Takseråsbakken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tjtconsulting@gmail.com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