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15cc4910e147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07088115ab4ebd"/>
  </p:sldMasterIdLst>
  <p:sldIdLst>
    <p:sldId xmlns:r="http://schemas.openxmlformats.org/officeDocument/2006/relationships" id="256" r:id="R9178d39c2ac74f0f"/>
    <p:sldId xmlns:r="http://schemas.openxmlformats.org/officeDocument/2006/relationships" id="257" r:id="R25caa0af4e30404f"/>
    <p:sldId xmlns:r="http://schemas.openxmlformats.org/officeDocument/2006/relationships" id="258" r:id="R57d72081ed2b4c98"/>
    <p:sldId xmlns:r="http://schemas.openxmlformats.org/officeDocument/2006/relationships" id="259" r:id="R077e797d97d34568"/>
    <p:sldId xmlns:r="http://schemas.openxmlformats.org/officeDocument/2006/relationships" id="260" r:id="Rbc7e2e0c639d4415"/>
    <p:sldId xmlns:r="http://schemas.openxmlformats.org/officeDocument/2006/relationships" id="261" r:id="Ree7365172ed94aee"/>
    <p:sldId xmlns:r="http://schemas.openxmlformats.org/officeDocument/2006/relationships" id="262" r:id="Re8acd68880f248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07088115ab4ebd" /><Relationship Type="http://schemas.openxmlformats.org/officeDocument/2006/relationships/slide" Target="/ppt/slides/slide1.xml" Id="R9178d39c2ac74f0f" /><Relationship Type="http://schemas.openxmlformats.org/officeDocument/2006/relationships/slide" Target="/ppt/slides/slide2.xml" Id="R25caa0af4e30404f" /><Relationship Type="http://schemas.openxmlformats.org/officeDocument/2006/relationships/slide" Target="/ppt/slides/slide3.xml" Id="R57d72081ed2b4c98" /><Relationship Type="http://schemas.openxmlformats.org/officeDocument/2006/relationships/slide" Target="/ppt/slides/slide4.xml" Id="R077e797d97d34568" /><Relationship Type="http://schemas.openxmlformats.org/officeDocument/2006/relationships/slide" Target="/ppt/slides/slide5.xml" Id="Rbc7e2e0c639d4415" /><Relationship Type="http://schemas.openxmlformats.org/officeDocument/2006/relationships/slide" Target="/ppt/slides/slide6.xml" Id="Ree7365172ed94aee" /><Relationship Type="http://schemas.openxmlformats.org/officeDocument/2006/relationships/slide" Target="/ppt/slides/slide7.xml" Id="Re8acd68880f248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77fcf58db44b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8c3dd590b45a6" /><Relationship Type="http://schemas.openxmlformats.org/officeDocument/2006/relationships/theme" Target="/ppt/slideMasters/theme/theme1.xml" Id="R5ef612dcab4142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b8c3dd590b45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81246ac8b4f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41d92aeae48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fb02e1d964a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44c1ea4b24e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b898a511244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aac954bbc4f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cae7a67bc4c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ADVOKATFIRMAET VINJE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ADVOKATFIRMAET VINJE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807 331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−1 458 436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240 184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4 398 196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5 077 849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VINJE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Seterhøybakken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ev@amco.no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993 596 124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VINJE AS</a:t>
            </a:r>
          </a:p>
        </p:txBody>
      </p:sp>
    </p:spTree>
  </p:cSld>
  <p:clrMapOvr>
    <a:masterClrMapping xmlns:a="http://schemas.openxmlformats.org/drawingml/2006/main"/>
  </p:clrMapOvr>
</p:sld>
</file>