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e63445fa4f41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2cabb8bbf14b1b"/>
  </p:sldMasterIdLst>
  <p:sldIdLst>
    <p:sldId xmlns:r="http://schemas.openxmlformats.org/officeDocument/2006/relationships" id="256" r:id="Rce2008f1164247aa"/>
    <p:sldId xmlns:r="http://schemas.openxmlformats.org/officeDocument/2006/relationships" id="257" r:id="R1125a4ea3c914250"/>
    <p:sldId xmlns:r="http://schemas.openxmlformats.org/officeDocument/2006/relationships" id="258" r:id="Rb5dfea5abece4963"/>
    <p:sldId xmlns:r="http://schemas.openxmlformats.org/officeDocument/2006/relationships" id="259" r:id="R41e8e9d2729d4843"/>
    <p:sldId xmlns:r="http://schemas.openxmlformats.org/officeDocument/2006/relationships" id="260" r:id="R05fcf4e5075d4788"/>
    <p:sldId xmlns:r="http://schemas.openxmlformats.org/officeDocument/2006/relationships" id="261" r:id="R92720b6a9fde4c6c"/>
    <p:sldId xmlns:r="http://schemas.openxmlformats.org/officeDocument/2006/relationships" id="262" r:id="R91ffeef9b27c41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2cabb8bbf14b1b" /><Relationship Type="http://schemas.openxmlformats.org/officeDocument/2006/relationships/slide" Target="/ppt/slides/slide1.xml" Id="Rce2008f1164247aa" /><Relationship Type="http://schemas.openxmlformats.org/officeDocument/2006/relationships/slide" Target="/ppt/slides/slide2.xml" Id="R1125a4ea3c914250" /><Relationship Type="http://schemas.openxmlformats.org/officeDocument/2006/relationships/slide" Target="/ppt/slides/slide3.xml" Id="Rb5dfea5abece4963" /><Relationship Type="http://schemas.openxmlformats.org/officeDocument/2006/relationships/slide" Target="/ppt/slides/slide4.xml" Id="R41e8e9d2729d4843" /><Relationship Type="http://schemas.openxmlformats.org/officeDocument/2006/relationships/slide" Target="/ppt/slides/slide5.xml" Id="R05fcf4e5075d4788" /><Relationship Type="http://schemas.openxmlformats.org/officeDocument/2006/relationships/slide" Target="/ppt/slides/slide6.xml" Id="R92720b6a9fde4c6c" /><Relationship Type="http://schemas.openxmlformats.org/officeDocument/2006/relationships/slide" Target="/ppt/slides/slide7.xml" Id="R91ffeef9b27c41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73a98aa86740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d870192d014eee" /><Relationship Type="http://schemas.openxmlformats.org/officeDocument/2006/relationships/theme" Target="/ppt/slideMasters/theme/theme1.xml" Id="Rc4e68b68097745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d870192d014e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44bd6429c142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d2179faf4947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d497d14bf044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785b951e454c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216a9fbf14c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2a26079a443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25201720c24f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BDO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BDO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5 157 644 000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2 227 047 000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2 231 980 000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1 206 736 000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1 875 253 000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70,3 %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BDO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AABØ LEIF ÅGE  –  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AARVOLD SVEN MOZART  –  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AASEN MARTIN  –  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AASEN SIV IRENE  –  0,6 %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91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993 606 650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BDO AS</a:t>
            </a:r>
          </a:p>
        </p:txBody>
      </p:sp>
    </p:spTree>
  </p:cSld>
  <p:clrMapOvr>
    <a:masterClrMapping xmlns:a="http://schemas.openxmlformats.org/drawingml/2006/main"/>
  </p:clrMapOvr>
</p:sld>
</file>