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3059baa4a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140e5864b42eb"/>
  </p:sldMasterIdLst>
  <p:sldIdLst>
    <p:sldId xmlns:r="http://schemas.openxmlformats.org/officeDocument/2006/relationships" id="256" r:id="R15b1f56f990a4827"/>
    <p:sldId xmlns:r="http://schemas.openxmlformats.org/officeDocument/2006/relationships" id="257" r:id="R761cfe65ccc440f7"/>
    <p:sldId xmlns:r="http://schemas.openxmlformats.org/officeDocument/2006/relationships" id="258" r:id="Rdd7485cffc144758"/>
    <p:sldId xmlns:r="http://schemas.openxmlformats.org/officeDocument/2006/relationships" id="259" r:id="R642fc916c3ad4644"/>
    <p:sldId xmlns:r="http://schemas.openxmlformats.org/officeDocument/2006/relationships" id="260" r:id="R04075ff16d2b408b"/>
    <p:sldId xmlns:r="http://schemas.openxmlformats.org/officeDocument/2006/relationships" id="261" r:id="R2966e42033b24e7c"/>
    <p:sldId xmlns:r="http://schemas.openxmlformats.org/officeDocument/2006/relationships" id="262" r:id="R3a888f644979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140e5864b42eb" /><Relationship Type="http://schemas.openxmlformats.org/officeDocument/2006/relationships/slide" Target="/ppt/slides/slide1.xml" Id="R15b1f56f990a4827" /><Relationship Type="http://schemas.openxmlformats.org/officeDocument/2006/relationships/slide" Target="/ppt/slides/slide2.xml" Id="R761cfe65ccc440f7" /><Relationship Type="http://schemas.openxmlformats.org/officeDocument/2006/relationships/slide" Target="/ppt/slides/slide3.xml" Id="Rdd7485cffc144758" /><Relationship Type="http://schemas.openxmlformats.org/officeDocument/2006/relationships/slide" Target="/ppt/slides/slide4.xml" Id="R642fc916c3ad4644" /><Relationship Type="http://schemas.openxmlformats.org/officeDocument/2006/relationships/slide" Target="/ppt/slides/slide5.xml" Id="R04075ff16d2b408b" /><Relationship Type="http://schemas.openxmlformats.org/officeDocument/2006/relationships/slide" Target="/ppt/slides/slide6.xml" Id="R2966e42033b24e7c" /><Relationship Type="http://schemas.openxmlformats.org/officeDocument/2006/relationships/slide" Target="/ppt/slides/slide7.xml" Id="R3a888f644979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69656bb57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80e1159914215" /><Relationship Type="http://schemas.openxmlformats.org/officeDocument/2006/relationships/theme" Target="/ppt/slideMasters/theme/theme1.xml" Id="R2eb465ea063b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80e115991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5f1d5bcaa4e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e68d524dc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129e3a20d46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7e932e9aa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722e4580c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036a5cc4a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c781bf03045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JEANETTE KJELSTAD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kristin.haaland@merkantil-consult.no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