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f0e90211bf4a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bc9414807342bc"/>
  </p:sldMasterIdLst>
  <p:sldIdLst>
    <p:sldId xmlns:r="http://schemas.openxmlformats.org/officeDocument/2006/relationships" id="256" r:id="R7795aedcf92a469f"/>
    <p:sldId xmlns:r="http://schemas.openxmlformats.org/officeDocument/2006/relationships" id="257" r:id="R9ad9030630c34ba8"/>
    <p:sldId xmlns:r="http://schemas.openxmlformats.org/officeDocument/2006/relationships" id="258" r:id="R0a53fde1c8e543ac"/>
    <p:sldId xmlns:r="http://schemas.openxmlformats.org/officeDocument/2006/relationships" id="259" r:id="R681ad180d0584d3d"/>
    <p:sldId xmlns:r="http://schemas.openxmlformats.org/officeDocument/2006/relationships" id="260" r:id="Rac0d43aaca844984"/>
    <p:sldId xmlns:r="http://schemas.openxmlformats.org/officeDocument/2006/relationships" id="261" r:id="R33dead5866af4a00"/>
    <p:sldId xmlns:r="http://schemas.openxmlformats.org/officeDocument/2006/relationships" id="262" r:id="R2e8e27468ef340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c9414807342bc" /><Relationship Type="http://schemas.openxmlformats.org/officeDocument/2006/relationships/slide" Target="/ppt/slides/slide1.xml" Id="R7795aedcf92a469f" /><Relationship Type="http://schemas.openxmlformats.org/officeDocument/2006/relationships/slide" Target="/ppt/slides/slide2.xml" Id="R9ad9030630c34ba8" /><Relationship Type="http://schemas.openxmlformats.org/officeDocument/2006/relationships/slide" Target="/ppt/slides/slide3.xml" Id="R0a53fde1c8e543ac" /><Relationship Type="http://schemas.openxmlformats.org/officeDocument/2006/relationships/slide" Target="/ppt/slides/slide4.xml" Id="R681ad180d0584d3d" /><Relationship Type="http://schemas.openxmlformats.org/officeDocument/2006/relationships/slide" Target="/ppt/slides/slide5.xml" Id="Rac0d43aaca844984" /><Relationship Type="http://schemas.openxmlformats.org/officeDocument/2006/relationships/slide" Target="/ppt/slides/slide6.xml" Id="R33dead5866af4a00" /><Relationship Type="http://schemas.openxmlformats.org/officeDocument/2006/relationships/slide" Target="/ppt/slides/slide7.xml" Id="R2e8e27468ef340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81a2fe1fd4c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d2aee63e64e94" /><Relationship Type="http://schemas.openxmlformats.org/officeDocument/2006/relationships/theme" Target="/ppt/slideMasters/theme/theme1.xml" Id="R4bc9e0375d7d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cd2aee63e64e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510de0cc74e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bf7d6a204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c08a5e66346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361625e9144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ae1f3193142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f06ff176c48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7d61e3623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NOTAR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16 679 910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7 413 420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14 468 461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27 730 032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43 232 493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RATON INVEST AS  –  73,0 %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RATON PARTNERS AS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Siems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www.notar.no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993 747 408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AS</a:t>
            </a:r>
          </a:p>
        </p:txBody>
      </p:sp>
    </p:spTree>
  </p:cSld>
  <p:clrMapOvr>
    <a:masterClrMapping xmlns:a="http://schemas.openxmlformats.org/drawingml/2006/main"/>
  </p:clrMapOvr>
</p:sld>
</file>