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2a2ebd2bc6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90facde3b4d1a"/>
  </p:sldMasterIdLst>
  <p:sldIdLst>
    <p:sldId xmlns:r="http://schemas.openxmlformats.org/officeDocument/2006/relationships" id="256" r:id="R1162537657db4511"/>
    <p:sldId xmlns:r="http://schemas.openxmlformats.org/officeDocument/2006/relationships" id="257" r:id="R24c9dd2290ec4d1f"/>
    <p:sldId xmlns:r="http://schemas.openxmlformats.org/officeDocument/2006/relationships" id="258" r:id="Rfb853c3d5c5b46cc"/>
    <p:sldId xmlns:r="http://schemas.openxmlformats.org/officeDocument/2006/relationships" id="259" r:id="R3a30b0ad0e924a79"/>
    <p:sldId xmlns:r="http://schemas.openxmlformats.org/officeDocument/2006/relationships" id="260" r:id="Re6a1e41be7fa47f0"/>
    <p:sldId xmlns:r="http://schemas.openxmlformats.org/officeDocument/2006/relationships" id="261" r:id="Re31f2e02dfd54818"/>
    <p:sldId xmlns:r="http://schemas.openxmlformats.org/officeDocument/2006/relationships" id="262" r:id="R88e0e83e1dbe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90facde3b4d1a" /><Relationship Type="http://schemas.openxmlformats.org/officeDocument/2006/relationships/slide" Target="/ppt/slides/slide1.xml" Id="R1162537657db4511" /><Relationship Type="http://schemas.openxmlformats.org/officeDocument/2006/relationships/slide" Target="/ppt/slides/slide2.xml" Id="R24c9dd2290ec4d1f" /><Relationship Type="http://schemas.openxmlformats.org/officeDocument/2006/relationships/slide" Target="/ppt/slides/slide3.xml" Id="Rfb853c3d5c5b46cc" /><Relationship Type="http://schemas.openxmlformats.org/officeDocument/2006/relationships/slide" Target="/ppt/slides/slide4.xml" Id="R3a30b0ad0e924a79" /><Relationship Type="http://schemas.openxmlformats.org/officeDocument/2006/relationships/slide" Target="/ppt/slides/slide5.xml" Id="Re6a1e41be7fa47f0" /><Relationship Type="http://schemas.openxmlformats.org/officeDocument/2006/relationships/slide" Target="/ppt/slides/slide6.xml" Id="Re31f2e02dfd54818" /><Relationship Type="http://schemas.openxmlformats.org/officeDocument/2006/relationships/slide" Target="/ppt/slides/slide7.xml" Id="R88e0e83e1dbe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2a096d6e6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6c4b64efe4b6c" /><Relationship Type="http://schemas.openxmlformats.org/officeDocument/2006/relationships/theme" Target="/ppt/slideMasters/theme/theme1.xml" Id="R25ff98929bc748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6c4b64efe4b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2e91c087047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7fff09ffc40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96379b0d9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8cc2d86014e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ed6a6adf74f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6d2e8d71b46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016ce4c574f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44 946 764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