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c40fd718124a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1e15ae21c5408e"/>
  </p:sldMasterIdLst>
  <p:sldIdLst>
    <p:sldId xmlns:r="http://schemas.openxmlformats.org/officeDocument/2006/relationships" id="256" r:id="R25e26c906a4e4fb6"/>
    <p:sldId xmlns:r="http://schemas.openxmlformats.org/officeDocument/2006/relationships" id="257" r:id="R9e7ed0264b234772"/>
    <p:sldId xmlns:r="http://schemas.openxmlformats.org/officeDocument/2006/relationships" id="258" r:id="Rf996883deeb547ca"/>
    <p:sldId xmlns:r="http://schemas.openxmlformats.org/officeDocument/2006/relationships" id="259" r:id="R4b7e6c6354b94ef4"/>
    <p:sldId xmlns:r="http://schemas.openxmlformats.org/officeDocument/2006/relationships" id="260" r:id="Reec13cebff374c70"/>
    <p:sldId xmlns:r="http://schemas.openxmlformats.org/officeDocument/2006/relationships" id="261" r:id="Rc10a22dfa56c4786"/>
    <p:sldId xmlns:r="http://schemas.openxmlformats.org/officeDocument/2006/relationships" id="262" r:id="R74df3ec23a874c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1e15ae21c5408e" /><Relationship Type="http://schemas.openxmlformats.org/officeDocument/2006/relationships/slide" Target="/ppt/slides/slide1.xml" Id="R25e26c906a4e4fb6" /><Relationship Type="http://schemas.openxmlformats.org/officeDocument/2006/relationships/slide" Target="/ppt/slides/slide2.xml" Id="R9e7ed0264b234772" /><Relationship Type="http://schemas.openxmlformats.org/officeDocument/2006/relationships/slide" Target="/ppt/slides/slide3.xml" Id="Rf996883deeb547ca" /><Relationship Type="http://schemas.openxmlformats.org/officeDocument/2006/relationships/slide" Target="/ppt/slides/slide4.xml" Id="R4b7e6c6354b94ef4" /><Relationship Type="http://schemas.openxmlformats.org/officeDocument/2006/relationships/slide" Target="/ppt/slides/slide5.xml" Id="Reec13cebff374c70" /><Relationship Type="http://schemas.openxmlformats.org/officeDocument/2006/relationships/slide" Target="/ppt/slides/slide6.xml" Id="Rc10a22dfa56c4786" /><Relationship Type="http://schemas.openxmlformats.org/officeDocument/2006/relationships/slide" Target="/ppt/slides/slide7.xml" Id="R74df3ec23a874c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19a60be5a145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fbe4b8946482c" /><Relationship Type="http://schemas.openxmlformats.org/officeDocument/2006/relationships/theme" Target="/ppt/slideMasters/theme/theme1.xml" Id="R5eef2f8e90b846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2fbe4b894648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3cc5e37a94b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cdeb1fe4144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f1d613f1443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d9b0f4c0141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e8453656844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6568033db45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c266bef844d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KKN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45 200 210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663 669 069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690 725 298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KLAVENESS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KLAVENESS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Harbitzalléen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39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993 765 236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 AS</a:t>
            </a:r>
          </a:p>
        </p:txBody>
      </p:sp>
    </p:spTree>
  </p:cSld>
  <p:clrMapOvr>
    <a:masterClrMapping xmlns:a="http://schemas.openxmlformats.org/drawingml/2006/main"/>
  </p:clrMapOvr>
</p:sld>
</file>