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b1d24d0bc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7b3866afe40c2"/>
  </p:sldMasterIdLst>
  <p:sldIdLst>
    <p:sldId xmlns:r="http://schemas.openxmlformats.org/officeDocument/2006/relationships" id="256" r:id="R50709513565f422b"/>
    <p:sldId xmlns:r="http://schemas.openxmlformats.org/officeDocument/2006/relationships" id="257" r:id="R9a83f86492024b05"/>
    <p:sldId xmlns:r="http://schemas.openxmlformats.org/officeDocument/2006/relationships" id="258" r:id="R3ec297ffa7a745be"/>
    <p:sldId xmlns:r="http://schemas.openxmlformats.org/officeDocument/2006/relationships" id="259" r:id="Rcbd386d6313f4ac6"/>
    <p:sldId xmlns:r="http://schemas.openxmlformats.org/officeDocument/2006/relationships" id="260" r:id="R6e006abe45dc4597"/>
    <p:sldId xmlns:r="http://schemas.openxmlformats.org/officeDocument/2006/relationships" id="261" r:id="Rb159d72821a6496b"/>
    <p:sldId xmlns:r="http://schemas.openxmlformats.org/officeDocument/2006/relationships" id="262" r:id="Rb2e490ea7df5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7b3866afe40c2" /><Relationship Type="http://schemas.openxmlformats.org/officeDocument/2006/relationships/slide" Target="/ppt/slides/slide1.xml" Id="R50709513565f422b" /><Relationship Type="http://schemas.openxmlformats.org/officeDocument/2006/relationships/slide" Target="/ppt/slides/slide2.xml" Id="R9a83f86492024b05" /><Relationship Type="http://schemas.openxmlformats.org/officeDocument/2006/relationships/slide" Target="/ppt/slides/slide3.xml" Id="R3ec297ffa7a745be" /><Relationship Type="http://schemas.openxmlformats.org/officeDocument/2006/relationships/slide" Target="/ppt/slides/slide4.xml" Id="Rcbd386d6313f4ac6" /><Relationship Type="http://schemas.openxmlformats.org/officeDocument/2006/relationships/slide" Target="/ppt/slides/slide5.xml" Id="R6e006abe45dc4597" /><Relationship Type="http://schemas.openxmlformats.org/officeDocument/2006/relationships/slide" Target="/ppt/slides/slide6.xml" Id="Rb159d72821a6496b" /><Relationship Type="http://schemas.openxmlformats.org/officeDocument/2006/relationships/slide" Target="/ppt/slides/slide7.xml" Id="Rb2e490ea7df5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95917baa0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77d1e36d44ae" /><Relationship Type="http://schemas.openxmlformats.org/officeDocument/2006/relationships/theme" Target="/ppt/slideMasters/theme/theme1.xml" Id="R14f1a9bc172a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477d1e36d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fabede94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258da025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07c8cb79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24defdce8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391c993dd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8769ca58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bf18fca4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REVISJONSSENTERET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FJELD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REVISJONSSENTERET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HÅKONSEN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Luhrtoppen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92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REVISJONSSENTERET AS</a:t>
            </a:r>
          </a:p>
        </p:txBody>
      </p:sp>
    </p:spTree>
  </p:cSld>
  <p:clrMapOvr>
    <a:masterClrMapping xmlns:a="http://schemas.openxmlformats.org/drawingml/2006/main"/>
  </p:clrMapOvr>
</p:sld>
</file>