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883dc04ef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87b708f2649a1"/>
  </p:sldMasterIdLst>
  <p:sldIdLst>
    <p:sldId xmlns:r="http://schemas.openxmlformats.org/officeDocument/2006/relationships" id="256" r:id="Rfececdd31f1b43a8"/>
    <p:sldId xmlns:r="http://schemas.openxmlformats.org/officeDocument/2006/relationships" id="257" r:id="R8622771dfd10460d"/>
    <p:sldId xmlns:r="http://schemas.openxmlformats.org/officeDocument/2006/relationships" id="258" r:id="Rccb207919d0341b4"/>
    <p:sldId xmlns:r="http://schemas.openxmlformats.org/officeDocument/2006/relationships" id="259" r:id="R81926ca2cb5543cd"/>
    <p:sldId xmlns:r="http://schemas.openxmlformats.org/officeDocument/2006/relationships" id="260" r:id="R6b8f3c682d3a42f0"/>
    <p:sldId xmlns:r="http://schemas.openxmlformats.org/officeDocument/2006/relationships" id="261" r:id="Ra90e76883fb24e21"/>
    <p:sldId xmlns:r="http://schemas.openxmlformats.org/officeDocument/2006/relationships" id="262" r:id="Rc8de4b3c5f97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87b708f2649a1" /><Relationship Type="http://schemas.openxmlformats.org/officeDocument/2006/relationships/slide" Target="/ppt/slides/slide1.xml" Id="Rfececdd31f1b43a8" /><Relationship Type="http://schemas.openxmlformats.org/officeDocument/2006/relationships/slide" Target="/ppt/slides/slide2.xml" Id="R8622771dfd10460d" /><Relationship Type="http://schemas.openxmlformats.org/officeDocument/2006/relationships/slide" Target="/ppt/slides/slide3.xml" Id="Rccb207919d0341b4" /><Relationship Type="http://schemas.openxmlformats.org/officeDocument/2006/relationships/slide" Target="/ppt/slides/slide4.xml" Id="R81926ca2cb5543cd" /><Relationship Type="http://schemas.openxmlformats.org/officeDocument/2006/relationships/slide" Target="/ppt/slides/slide5.xml" Id="R6b8f3c682d3a42f0" /><Relationship Type="http://schemas.openxmlformats.org/officeDocument/2006/relationships/slide" Target="/ppt/slides/slide6.xml" Id="Ra90e76883fb24e21" /><Relationship Type="http://schemas.openxmlformats.org/officeDocument/2006/relationships/slide" Target="/ppt/slides/slide7.xml" Id="Rc8de4b3c5f97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fc090af1e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176d491d44b4" /><Relationship Type="http://schemas.openxmlformats.org/officeDocument/2006/relationships/theme" Target="/ppt/slideMasters/theme/theme1.xml" Id="R57112d5c7bf9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5176d491d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95bfcd02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747b9331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5c07947a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e0e9ee671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55c07fee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47608fa5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73545c8c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