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d7c1df522741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288b9e3bb34c32"/>
  </p:sldMasterIdLst>
  <p:sldIdLst>
    <p:sldId xmlns:r="http://schemas.openxmlformats.org/officeDocument/2006/relationships" id="256" r:id="Rbc56db478aa9406d"/>
    <p:sldId xmlns:r="http://schemas.openxmlformats.org/officeDocument/2006/relationships" id="257" r:id="R4d121604fa354a65"/>
    <p:sldId xmlns:r="http://schemas.openxmlformats.org/officeDocument/2006/relationships" id="258" r:id="Rd4ff64dad64f40fb"/>
    <p:sldId xmlns:r="http://schemas.openxmlformats.org/officeDocument/2006/relationships" id="259" r:id="R49738b9bb62a4e60"/>
    <p:sldId xmlns:r="http://schemas.openxmlformats.org/officeDocument/2006/relationships" id="260" r:id="R5dfda2a744eb4235"/>
    <p:sldId xmlns:r="http://schemas.openxmlformats.org/officeDocument/2006/relationships" id="261" r:id="R6ba9d77a231a42c0"/>
    <p:sldId xmlns:r="http://schemas.openxmlformats.org/officeDocument/2006/relationships" id="262" r:id="R83ca609a9e8d43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288b9e3bb34c32" /><Relationship Type="http://schemas.openxmlformats.org/officeDocument/2006/relationships/slide" Target="/ppt/slides/slide1.xml" Id="Rbc56db478aa9406d" /><Relationship Type="http://schemas.openxmlformats.org/officeDocument/2006/relationships/slide" Target="/ppt/slides/slide2.xml" Id="R4d121604fa354a65" /><Relationship Type="http://schemas.openxmlformats.org/officeDocument/2006/relationships/slide" Target="/ppt/slides/slide3.xml" Id="Rd4ff64dad64f40fb" /><Relationship Type="http://schemas.openxmlformats.org/officeDocument/2006/relationships/slide" Target="/ppt/slides/slide4.xml" Id="R49738b9bb62a4e60" /><Relationship Type="http://schemas.openxmlformats.org/officeDocument/2006/relationships/slide" Target="/ppt/slides/slide5.xml" Id="R5dfda2a744eb4235" /><Relationship Type="http://schemas.openxmlformats.org/officeDocument/2006/relationships/slide" Target="/ppt/slides/slide6.xml" Id="R6ba9d77a231a42c0" /><Relationship Type="http://schemas.openxmlformats.org/officeDocument/2006/relationships/slide" Target="/ppt/slides/slide7.xml" Id="R83ca609a9e8d43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09f06c901b4e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bc30572c34317" /><Relationship Type="http://schemas.openxmlformats.org/officeDocument/2006/relationships/theme" Target="/ppt/slideMasters/theme/theme1.xml" Id="R9dfc1817935243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ebc30572c343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2e8ea3d564c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94b28121d42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8f3e8a2ad42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1796360964a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be309cee34c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4a1018aa544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ffef61d3241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CONTUS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CONTUS INVEST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4 908 898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4 839 746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5 257 473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71 825 838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71 980 489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HÅVARD URLAND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Leklemsåsen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7655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post@contusinvest.no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993 800 694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CONTUS INVEST AS</a:t>
            </a:r>
          </a:p>
        </p:txBody>
      </p:sp>
    </p:spTree>
  </p:cSld>
  <p:clrMapOvr>
    <a:masterClrMapping xmlns:a="http://schemas.openxmlformats.org/drawingml/2006/main"/>
  </p:clrMapOvr>
</p:sld>
</file>