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1ac84b53c344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b518bb28ec405c"/>
  </p:sldMasterIdLst>
  <p:sldIdLst>
    <p:sldId xmlns:r="http://schemas.openxmlformats.org/officeDocument/2006/relationships" id="256" r:id="R50549404d5a14191"/>
    <p:sldId xmlns:r="http://schemas.openxmlformats.org/officeDocument/2006/relationships" id="257" r:id="R8a845f137a0b4b6d"/>
    <p:sldId xmlns:r="http://schemas.openxmlformats.org/officeDocument/2006/relationships" id="258" r:id="R6d0bb6e39a1c4270"/>
    <p:sldId xmlns:r="http://schemas.openxmlformats.org/officeDocument/2006/relationships" id="259" r:id="R94e6d6c8c6fd41a9"/>
    <p:sldId xmlns:r="http://schemas.openxmlformats.org/officeDocument/2006/relationships" id="260" r:id="R4cff9c19ae5b458c"/>
    <p:sldId xmlns:r="http://schemas.openxmlformats.org/officeDocument/2006/relationships" id="261" r:id="Ree5b5a51976948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b518bb28ec405c" /><Relationship Type="http://schemas.openxmlformats.org/officeDocument/2006/relationships/slide" Target="/ppt/slides/slide1.xml" Id="R50549404d5a14191" /><Relationship Type="http://schemas.openxmlformats.org/officeDocument/2006/relationships/slide" Target="/ppt/slides/slide2.xml" Id="R8a845f137a0b4b6d" /><Relationship Type="http://schemas.openxmlformats.org/officeDocument/2006/relationships/slide" Target="/ppt/slides/slide3.xml" Id="R6d0bb6e39a1c4270" /><Relationship Type="http://schemas.openxmlformats.org/officeDocument/2006/relationships/slide" Target="/ppt/slides/slide4.xml" Id="R94e6d6c8c6fd41a9" /><Relationship Type="http://schemas.openxmlformats.org/officeDocument/2006/relationships/slide" Target="/ppt/slides/slide5.xml" Id="R4cff9c19ae5b458c" /><Relationship Type="http://schemas.openxmlformats.org/officeDocument/2006/relationships/slide" Target="/ppt/slides/slide6.xml" Id="Ree5b5a51976948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7c81607ac349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4d35c449b14e79" /><Relationship Type="http://schemas.openxmlformats.org/officeDocument/2006/relationships/theme" Target="/ppt/slideMasters/theme/theme1.xml" Id="R4874fcc0ab4b43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4d35c449b14e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58996a231444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690601ce744b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9e42e1139148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e672dd369a4c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92745eae1b48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751758b4046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KLP BANKEN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KLP BANKEN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KLP BANKEN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KLP BANKEN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KLP BANKEN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KLP BANKEN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KOMMUNAL LANDSPENSJONSKASSE GJENSIDIG FORSIKRINGSSELSKAP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KLP BANKEN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Beddingen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03 35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klpbanken@klp.no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993 821 837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KLP BANKEN AS</a:t>
            </a:r>
          </a:p>
        </p:txBody>
      </p:sp>
    </p:spTree>
  </p:cSld>
  <p:clrMapOvr>
    <a:masterClrMapping xmlns:a="http://schemas.openxmlformats.org/drawingml/2006/main"/>
  </p:clrMapOvr>
</p:sld>
</file>