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82dfed8bd40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2da8e7c0c945a5"/>
  </p:sldMasterIdLst>
  <p:sldIdLst>
    <p:sldId xmlns:r="http://schemas.openxmlformats.org/officeDocument/2006/relationships" id="256" r:id="Ra9cee4db2a104185"/>
    <p:sldId xmlns:r="http://schemas.openxmlformats.org/officeDocument/2006/relationships" id="257" r:id="R88aa6efaa301473e"/>
    <p:sldId xmlns:r="http://schemas.openxmlformats.org/officeDocument/2006/relationships" id="258" r:id="R29865f38c6534b28"/>
    <p:sldId xmlns:r="http://schemas.openxmlformats.org/officeDocument/2006/relationships" id="259" r:id="Ref5f0b9a520d48a0"/>
    <p:sldId xmlns:r="http://schemas.openxmlformats.org/officeDocument/2006/relationships" id="260" r:id="R5e5b921408764056"/>
    <p:sldId xmlns:r="http://schemas.openxmlformats.org/officeDocument/2006/relationships" id="261" r:id="R3d8dbe34ac2b4945"/>
    <p:sldId xmlns:r="http://schemas.openxmlformats.org/officeDocument/2006/relationships" id="262" r:id="R3ac62a906045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da8e7c0c945a5" /><Relationship Type="http://schemas.openxmlformats.org/officeDocument/2006/relationships/slide" Target="/ppt/slides/slide1.xml" Id="Ra9cee4db2a104185" /><Relationship Type="http://schemas.openxmlformats.org/officeDocument/2006/relationships/slide" Target="/ppt/slides/slide2.xml" Id="R88aa6efaa301473e" /><Relationship Type="http://schemas.openxmlformats.org/officeDocument/2006/relationships/slide" Target="/ppt/slides/slide3.xml" Id="R29865f38c6534b28" /><Relationship Type="http://schemas.openxmlformats.org/officeDocument/2006/relationships/slide" Target="/ppt/slides/slide4.xml" Id="Ref5f0b9a520d48a0" /><Relationship Type="http://schemas.openxmlformats.org/officeDocument/2006/relationships/slide" Target="/ppt/slides/slide5.xml" Id="R5e5b921408764056" /><Relationship Type="http://schemas.openxmlformats.org/officeDocument/2006/relationships/slide" Target="/ppt/slides/slide6.xml" Id="R3d8dbe34ac2b4945" /><Relationship Type="http://schemas.openxmlformats.org/officeDocument/2006/relationships/slide" Target="/ppt/slides/slide7.xml" Id="R3ac62a906045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0bedb5a4a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c6fcab8c14aed" /><Relationship Type="http://schemas.openxmlformats.org/officeDocument/2006/relationships/theme" Target="/ppt/slideMasters/theme/theme1.xml" Id="Rece9b821c0a1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c6fcab8c1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f03ff618d40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848a9ca1e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56d4c954b4f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5bbeb342146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dad9884c942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85402d79748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781f9f4ca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993 853 712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AARS AS</a:t>
            </a:r>
          </a:p>
        </p:txBody>
      </p:sp>
    </p:spTree>
  </p:cSld>
  <p:clrMapOvr>
    <a:masterClrMapping xmlns:a="http://schemas.openxmlformats.org/drawingml/2006/main"/>
  </p:clrMapOvr>
</p:sld>
</file>