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7ef99e345242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d8666eb8ec4200"/>
  </p:sldMasterIdLst>
  <p:sldIdLst>
    <p:sldId xmlns:r="http://schemas.openxmlformats.org/officeDocument/2006/relationships" id="256" r:id="Re5060047a81647ec"/>
    <p:sldId xmlns:r="http://schemas.openxmlformats.org/officeDocument/2006/relationships" id="257" r:id="R5b00e9e9eac04733"/>
    <p:sldId xmlns:r="http://schemas.openxmlformats.org/officeDocument/2006/relationships" id="258" r:id="R03e9ebaa41514ed2"/>
    <p:sldId xmlns:r="http://schemas.openxmlformats.org/officeDocument/2006/relationships" id="259" r:id="Rde973ed2b3484fa9"/>
    <p:sldId xmlns:r="http://schemas.openxmlformats.org/officeDocument/2006/relationships" id="260" r:id="Re39d0fb9baf446af"/>
    <p:sldId xmlns:r="http://schemas.openxmlformats.org/officeDocument/2006/relationships" id="261" r:id="R3474557da803459f"/>
    <p:sldId xmlns:r="http://schemas.openxmlformats.org/officeDocument/2006/relationships" id="262" r:id="Rfeba12fca57542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8666eb8ec4200" /><Relationship Type="http://schemas.openxmlformats.org/officeDocument/2006/relationships/slide" Target="/ppt/slides/slide1.xml" Id="Re5060047a81647ec" /><Relationship Type="http://schemas.openxmlformats.org/officeDocument/2006/relationships/slide" Target="/ppt/slides/slide2.xml" Id="R5b00e9e9eac04733" /><Relationship Type="http://schemas.openxmlformats.org/officeDocument/2006/relationships/slide" Target="/ppt/slides/slide3.xml" Id="R03e9ebaa41514ed2" /><Relationship Type="http://schemas.openxmlformats.org/officeDocument/2006/relationships/slide" Target="/ppt/slides/slide4.xml" Id="Rde973ed2b3484fa9" /><Relationship Type="http://schemas.openxmlformats.org/officeDocument/2006/relationships/slide" Target="/ppt/slides/slide5.xml" Id="Re39d0fb9baf446af" /><Relationship Type="http://schemas.openxmlformats.org/officeDocument/2006/relationships/slide" Target="/ppt/slides/slide6.xml" Id="R3474557da803459f" /><Relationship Type="http://schemas.openxmlformats.org/officeDocument/2006/relationships/slide" Target="/ppt/slides/slide7.xml" Id="Rfeba12fca57542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5829fa181b46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7f5f29d57498e" /><Relationship Type="http://schemas.openxmlformats.org/officeDocument/2006/relationships/theme" Target="/ppt/slideMasters/theme/theme1.xml" Id="R119d896ae4b24a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47f5f29d5749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ac6271c9449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c051b649246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162172f484a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cee0cf0c048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eff6c327d47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c138aa5604e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97f0f4ebd4d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HAMARREVISJON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HAMARREVISJON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4 142 096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2 196 237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2 184 096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12 907 238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14 066 075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ELIN ZEITZ SCHOU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elin@hamarrevisjon.no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993 873 756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HAMARREVISJON AS</a:t>
            </a:r>
          </a:p>
        </p:txBody>
      </p:sp>
    </p:spTree>
  </p:cSld>
  <p:clrMapOvr>
    <a:masterClrMapping xmlns:a="http://schemas.openxmlformats.org/drawingml/2006/main"/>
  </p:clrMapOvr>
</p:sld>
</file>