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5bd707deb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bf4bdea0349e1"/>
  </p:sldMasterIdLst>
  <p:sldIdLst>
    <p:sldId xmlns:r="http://schemas.openxmlformats.org/officeDocument/2006/relationships" id="256" r:id="R8b8fb4105f454c8b"/>
    <p:sldId xmlns:r="http://schemas.openxmlformats.org/officeDocument/2006/relationships" id="257" r:id="R7b087d9e1b4a46cc"/>
    <p:sldId xmlns:r="http://schemas.openxmlformats.org/officeDocument/2006/relationships" id="258" r:id="Rfb1a43e5c0e64f9c"/>
    <p:sldId xmlns:r="http://schemas.openxmlformats.org/officeDocument/2006/relationships" id="259" r:id="Rf129326cccd740ae"/>
    <p:sldId xmlns:r="http://schemas.openxmlformats.org/officeDocument/2006/relationships" id="260" r:id="Rd47f069f090e4c8f"/>
    <p:sldId xmlns:r="http://schemas.openxmlformats.org/officeDocument/2006/relationships" id="261" r:id="R3aab4cce69954543"/>
    <p:sldId xmlns:r="http://schemas.openxmlformats.org/officeDocument/2006/relationships" id="262" r:id="R386e3263ec72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bf4bdea0349e1" /><Relationship Type="http://schemas.openxmlformats.org/officeDocument/2006/relationships/slide" Target="/ppt/slides/slide1.xml" Id="R8b8fb4105f454c8b" /><Relationship Type="http://schemas.openxmlformats.org/officeDocument/2006/relationships/slide" Target="/ppt/slides/slide2.xml" Id="R7b087d9e1b4a46cc" /><Relationship Type="http://schemas.openxmlformats.org/officeDocument/2006/relationships/slide" Target="/ppt/slides/slide3.xml" Id="Rfb1a43e5c0e64f9c" /><Relationship Type="http://schemas.openxmlformats.org/officeDocument/2006/relationships/slide" Target="/ppt/slides/slide4.xml" Id="Rf129326cccd740ae" /><Relationship Type="http://schemas.openxmlformats.org/officeDocument/2006/relationships/slide" Target="/ppt/slides/slide5.xml" Id="Rd47f069f090e4c8f" /><Relationship Type="http://schemas.openxmlformats.org/officeDocument/2006/relationships/slide" Target="/ppt/slides/slide6.xml" Id="R3aab4cce69954543" /><Relationship Type="http://schemas.openxmlformats.org/officeDocument/2006/relationships/slide" Target="/ppt/slides/slide7.xml" Id="R386e3263ec72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9bbc045a0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f3e7790214ab4" /><Relationship Type="http://schemas.openxmlformats.org/officeDocument/2006/relationships/theme" Target="/ppt/slideMasters/theme/theme1.xml" Id="R5a97f4b2af2a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f3e779021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d7219e283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798a0ba73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63a7755f3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aa91e65f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3ebfec16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f950cfe1f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23b696473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8 785 326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8 820 053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 HENRIK KNUDTZON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Knudtzon, Holmenkollveien 95H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hknu@hotmail.com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994 000 233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CAPITAL AS</a:t>
            </a:r>
          </a:p>
        </p:txBody>
      </p:sp>
    </p:spTree>
  </p:cSld>
  <p:clrMapOvr>
    <a:masterClrMapping xmlns:a="http://schemas.openxmlformats.org/drawingml/2006/main"/>
  </p:clrMapOvr>
</p:sld>
</file>