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7bcc2d9a04f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6752fc92434e48"/>
  </p:sldMasterIdLst>
  <p:sldIdLst>
    <p:sldId xmlns:r="http://schemas.openxmlformats.org/officeDocument/2006/relationships" id="256" r:id="Ra8fee081611642db"/>
    <p:sldId xmlns:r="http://schemas.openxmlformats.org/officeDocument/2006/relationships" id="257" r:id="Rca673a869a104cc9"/>
    <p:sldId xmlns:r="http://schemas.openxmlformats.org/officeDocument/2006/relationships" id="258" r:id="R26a0604ac71b4019"/>
    <p:sldId xmlns:r="http://schemas.openxmlformats.org/officeDocument/2006/relationships" id="259" r:id="R1a14d69f1039447c"/>
    <p:sldId xmlns:r="http://schemas.openxmlformats.org/officeDocument/2006/relationships" id="260" r:id="Rf40d1f76e2bc4532"/>
    <p:sldId xmlns:r="http://schemas.openxmlformats.org/officeDocument/2006/relationships" id="261" r:id="Ra8b77727aed14d5e"/>
    <p:sldId xmlns:r="http://schemas.openxmlformats.org/officeDocument/2006/relationships" id="262" r:id="Rf068996ccdbf44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752fc92434e48" /><Relationship Type="http://schemas.openxmlformats.org/officeDocument/2006/relationships/slide" Target="/ppt/slides/slide1.xml" Id="Ra8fee081611642db" /><Relationship Type="http://schemas.openxmlformats.org/officeDocument/2006/relationships/slide" Target="/ppt/slides/slide2.xml" Id="Rca673a869a104cc9" /><Relationship Type="http://schemas.openxmlformats.org/officeDocument/2006/relationships/slide" Target="/ppt/slides/slide3.xml" Id="R26a0604ac71b4019" /><Relationship Type="http://schemas.openxmlformats.org/officeDocument/2006/relationships/slide" Target="/ppt/slides/slide4.xml" Id="R1a14d69f1039447c" /><Relationship Type="http://schemas.openxmlformats.org/officeDocument/2006/relationships/slide" Target="/ppt/slides/slide5.xml" Id="Rf40d1f76e2bc4532" /><Relationship Type="http://schemas.openxmlformats.org/officeDocument/2006/relationships/slide" Target="/ppt/slides/slide6.xml" Id="Ra8b77727aed14d5e" /><Relationship Type="http://schemas.openxmlformats.org/officeDocument/2006/relationships/slide" Target="/ppt/slides/slide7.xml" Id="Rf068996ccdbf44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8a23ad51243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43652fda0427a" /><Relationship Type="http://schemas.openxmlformats.org/officeDocument/2006/relationships/theme" Target="/ppt/slideMasters/theme/theme1.xml" Id="R7b351ca1d10a4f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543652fda0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96dc9a8dc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ddf1e5476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b254ffe8841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f1cf97bba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c72b7a821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14cd4a51748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12e2ecbbf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UNION AS ble etablert [år] og holder til i Norangsfjorden.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69 956 990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1 708 554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−2 725 858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208 198 517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343 674 677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HOTELS AND ADVENTURES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