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5191a472c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d810a009a471d"/>
  </p:sldMasterIdLst>
  <p:sldIdLst>
    <p:sldId xmlns:r="http://schemas.openxmlformats.org/officeDocument/2006/relationships" id="256" r:id="R2e1c27d1eaa8440a"/>
    <p:sldId xmlns:r="http://schemas.openxmlformats.org/officeDocument/2006/relationships" id="257" r:id="R53f1eca6835e4c6d"/>
    <p:sldId xmlns:r="http://schemas.openxmlformats.org/officeDocument/2006/relationships" id="258" r:id="R4668f73f81fc4a8d"/>
    <p:sldId xmlns:r="http://schemas.openxmlformats.org/officeDocument/2006/relationships" id="259" r:id="R3eaa020f660147f8"/>
    <p:sldId xmlns:r="http://schemas.openxmlformats.org/officeDocument/2006/relationships" id="260" r:id="R22624341781f4989"/>
    <p:sldId xmlns:r="http://schemas.openxmlformats.org/officeDocument/2006/relationships" id="261" r:id="R37e90aa2e0a64888"/>
    <p:sldId xmlns:r="http://schemas.openxmlformats.org/officeDocument/2006/relationships" id="262" r:id="R5cc14d9fcb234e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d810a009a471d" /><Relationship Type="http://schemas.openxmlformats.org/officeDocument/2006/relationships/slide" Target="/ppt/slides/slide1.xml" Id="R2e1c27d1eaa8440a" /><Relationship Type="http://schemas.openxmlformats.org/officeDocument/2006/relationships/slide" Target="/ppt/slides/slide2.xml" Id="R53f1eca6835e4c6d" /><Relationship Type="http://schemas.openxmlformats.org/officeDocument/2006/relationships/slide" Target="/ppt/slides/slide3.xml" Id="R4668f73f81fc4a8d" /><Relationship Type="http://schemas.openxmlformats.org/officeDocument/2006/relationships/slide" Target="/ppt/slides/slide4.xml" Id="R3eaa020f660147f8" /><Relationship Type="http://schemas.openxmlformats.org/officeDocument/2006/relationships/slide" Target="/ppt/slides/slide5.xml" Id="R22624341781f4989" /><Relationship Type="http://schemas.openxmlformats.org/officeDocument/2006/relationships/slide" Target="/ppt/slides/slide6.xml" Id="R37e90aa2e0a64888" /><Relationship Type="http://schemas.openxmlformats.org/officeDocument/2006/relationships/slide" Target="/ppt/slides/slide7.xml" Id="R5cc14d9fcb234e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7cd3862b94e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37789ccc04ab0" /><Relationship Type="http://schemas.openxmlformats.org/officeDocument/2006/relationships/theme" Target="/ppt/slideMasters/theme/theme1.xml" Id="Rd203854d7060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37789ccc04a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656d1abb5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93ff4da8c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8e5414384e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c71543adf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d4c6776a2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2c71b4f1e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0a1ff386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HABITAT MCI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HABITAT MCI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2 171 039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1 795 632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17 478 814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18 873 530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JOPELU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VESTOR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BJØRN HABBESTAD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BJØRN HABBESTAD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74 05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per.bjorn.habbestad@gmail.com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994 041 983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HABITAT MCI AS</a:t>
            </a:r>
          </a:p>
        </p:txBody>
      </p:sp>
    </p:spTree>
  </p:cSld>
  <p:clrMapOvr>
    <a:masterClrMapping xmlns:a="http://schemas.openxmlformats.org/drawingml/2006/main"/>
  </p:clrMapOvr>
</p:sld>
</file>