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cc32285566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f7c676197c424a"/>
  </p:sldMasterIdLst>
  <p:sldIdLst>
    <p:sldId xmlns:r="http://schemas.openxmlformats.org/officeDocument/2006/relationships" id="256" r:id="R1c61b0e7a3af4ead"/>
    <p:sldId xmlns:r="http://schemas.openxmlformats.org/officeDocument/2006/relationships" id="257" r:id="R9b8bd931b9134075"/>
    <p:sldId xmlns:r="http://schemas.openxmlformats.org/officeDocument/2006/relationships" id="258" r:id="Re36990fbe16143eb"/>
    <p:sldId xmlns:r="http://schemas.openxmlformats.org/officeDocument/2006/relationships" id="259" r:id="R9dfe5df379684f2f"/>
    <p:sldId xmlns:r="http://schemas.openxmlformats.org/officeDocument/2006/relationships" id="260" r:id="Rc1aa74ddfdee47a5"/>
    <p:sldId xmlns:r="http://schemas.openxmlformats.org/officeDocument/2006/relationships" id="261" r:id="Re255c9bbd4524ca4"/>
    <p:sldId xmlns:r="http://schemas.openxmlformats.org/officeDocument/2006/relationships" id="262" r:id="Rac408034cebf44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7c676197c424a" /><Relationship Type="http://schemas.openxmlformats.org/officeDocument/2006/relationships/slide" Target="/ppt/slides/slide1.xml" Id="R1c61b0e7a3af4ead" /><Relationship Type="http://schemas.openxmlformats.org/officeDocument/2006/relationships/slide" Target="/ppt/slides/slide2.xml" Id="R9b8bd931b9134075" /><Relationship Type="http://schemas.openxmlformats.org/officeDocument/2006/relationships/slide" Target="/ppt/slides/slide3.xml" Id="Re36990fbe16143eb" /><Relationship Type="http://schemas.openxmlformats.org/officeDocument/2006/relationships/slide" Target="/ppt/slides/slide4.xml" Id="R9dfe5df379684f2f" /><Relationship Type="http://schemas.openxmlformats.org/officeDocument/2006/relationships/slide" Target="/ppt/slides/slide5.xml" Id="Rc1aa74ddfdee47a5" /><Relationship Type="http://schemas.openxmlformats.org/officeDocument/2006/relationships/slide" Target="/ppt/slides/slide6.xml" Id="Re255c9bbd4524ca4" /><Relationship Type="http://schemas.openxmlformats.org/officeDocument/2006/relationships/slide" Target="/ppt/slides/slide7.xml" Id="Rac408034cebf44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237bf2b4e4b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b2af1ae324d9d" /><Relationship Type="http://schemas.openxmlformats.org/officeDocument/2006/relationships/theme" Target="/ppt/slideMasters/theme/theme1.xml" Id="R33a71507330849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db2af1ae324d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ee413237141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e73cf0124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83292405943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b5fcf7e244d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1801bbdf641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8fb4be8204a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7e3772e4b4f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TORSTEIN KROGSTAD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KROGSTAD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6 200 241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KROGSTAD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994 045 946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KROGSTAD AS</a:t>
            </a:r>
          </a:p>
        </p:txBody>
      </p:sp>
    </p:spTree>
  </p:cSld>
  <p:clrMapOvr>
    <a:masterClrMapping xmlns:a="http://schemas.openxmlformats.org/drawingml/2006/main"/>
  </p:clrMapOvr>
</p:sld>
</file>