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b37e36115142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ddfabe2e174f07"/>
  </p:sldMasterIdLst>
  <p:sldIdLst>
    <p:sldId xmlns:r="http://schemas.openxmlformats.org/officeDocument/2006/relationships" id="256" r:id="R0db39bbb318f4c6a"/>
    <p:sldId xmlns:r="http://schemas.openxmlformats.org/officeDocument/2006/relationships" id="257" r:id="R0cef0b2e23f14cf5"/>
    <p:sldId xmlns:r="http://schemas.openxmlformats.org/officeDocument/2006/relationships" id="258" r:id="R8f301c94f9ba4470"/>
    <p:sldId xmlns:r="http://schemas.openxmlformats.org/officeDocument/2006/relationships" id="259" r:id="R0865688a55b747b7"/>
    <p:sldId xmlns:r="http://schemas.openxmlformats.org/officeDocument/2006/relationships" id="260" r:id="R9504f8d100fd44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dfabe2e174f07" /><Relationship Type="http://schemas.openxmlformats.org/officeDocument/2006/relationships/slide" Target="/ppt/slides/slide1.xml" Id="R0db39bbb318f4c6a" /><Relationship Type="http://schemas.openxmlformats.org/officeDocument/2006/relationships/slide" Target="/ppt/slides/slide2.xml" Id="R0cef0b2e23f14cf5" /><Relationship Type="http://schemas.openxmlformats.org/officeDocument/2006/relationships/slide" Target="/ppt/slides/slide3.xml" Id="R8f301c94f9ba4470" /><Relationship Type="http://schemas.openxmlformats.org/officeDocument/2006/relationships/slide" Target="/ppt/slides/slide4.xml" Id="R0865688a55b747b7" /><Relationship Type="http://schemas.openxmlformats.org/officeDocument/2006/relationships/slide" Target="/ppt/slides/slide5.xml" Id="R9504f8d100fd44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29ed36b1c4a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cbc88f652425b" /><Relationship Type="http://schemas.openxmlformats.org/officeDocument/2006/relationships/theme" Target="/ppt/slideMasters/theme/theme1.xml" Id="R46a8113e1fad4d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5cbc88f65242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3baa0d77b4e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c26b2c6b34e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3207bc4ba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163e4224b4d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9e42a619240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 SKEIDI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SKEIDI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SKEIDI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SKEIDI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SKEIDI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SKEIDI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Nustadstubben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97 39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inge.gli@online.no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okskeidi.no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994 050 281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SKEIDI</a:t>
            </a:r>
          </a:p>
        </p:txBody>
      </p:sp>
    </p:spTree>
  </p:cSld>
  <p:clrMapOvr>
    <a:masterClrMapping xmlns:a="http://schemas.openxmlformats.org/drawingml/2006/main"/>
  </p:clrMapOvr>
</p:sld>
</file>