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28c0f8f46c41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82d8862fee4eff"/>
  </p:sldMasterIdLst>
  <p:sldIdLst>
    <p:sldId xmlns:r="http://schemas.openxmlformats.org/officeDocument/2006/relationships" id="256" r:id="Rb0b3ffbf5a4d461c"/>
    <p:sldId xmlns:r="http://schemas.openxmlformats.org/officeDocument/2006/relationships" id="257" r:id="Rf54df1ff5d2b4161"/>
    <p:sldId xmlns:r="http://schemas.openxmlformats.org/officeDocument/2006/relationships" id="258" r:id="R6d103eb73ee54fe7"/>
    <p:sldId xmlns:r="http://schemas.openxmlformats.org/officeDocument/2006/relationships" id="259" r:id="R351c0a77d5964497"/>
    <p:sldId xmlns:r="http://schemas.openxmlformats.org/officeDocument/2006/relationships" id="260" r:id="Ra07557799ee5417e"/>
    <p:sldId xmlns:r="http://schemas.openxmlformats.org/officeDocument/2006/relationships" id="261" r:id="Ra3c6d70db8a94175"/>
    <p:sldId xmlns:r="http://schemas.openxmlformats.org/officeDocument/2006/relationships" id="262" r:id="R61941a7422354b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2d8862fee4eff" /><Relationship Type="http://schemas.openxmlformats.org/officeDocument/2006/relationships/slide" Target="/ppt/slides/slide1.xml" Id="Rb0b3ffbf5a4d461c" /><Relationship Type="http://schemas.openxmlformats.org/officeDocument/2006/relationships/slide" Target="/ppt/slides/slide2.xml" Id="Rf54df1ff5d2b4161" /><Relationship Type="http://schemas.openxmlformats.org/officeDocument/2006/relationships/slide" Target="/ppt/slides/slide3.xml" Id="R6d103eb73ee54fe7" /><Relationship Type="http://schemas.openxmlformats.org/officeDocument/2006/relationships/slide" Target="/ppt/slides/slide4.xml" Id="R351c0a77d5964497" /><Relationship Type="http://schemas.openxmlformats.org/officeDocument/2006/relationships/slide" Target="/ppt/slides/slide5.xml" Id="Ra07557799ee5417e" /><Relationship Type="http://schemas.openxmlformats.org/officeDocument/2006/relationships/slide" Target="/ppt/slides/slide6.xml" Id="Ra3c6d70db8a94175" /><Relationship Type="http://schemas.openxmlformats.org/officeDocument/2006/relationships/slide" Target="/ppt/slides/slide7.xml" Id="R61941a7422354b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a0055f99f4a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89a7325c142d2" /><Relationship Type="http://schemas.openxmlformats.org/officeDocument/2006/relationships/theme" Target="/ppt/slideMasters/theme/theme1.xml" Id="Rb573d8447a824c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a89a7325c142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54e3e60c645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ae8fd39ad4d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75de186cd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2508be2bb4f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3a5e2ff464e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5c9a1f57747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786b367e04b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IMAGINE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IMAGINE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IMAGINE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IMAGINE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IMAGINE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IMAGINE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11 406 305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3 867 584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9 751 149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55 207 197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103 596 146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IMAGINE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BJARNI ARMANNSSON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IMAGINE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Skogvei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994 061 313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IMAGINE CAPITAL AS</a:t>
            </a:r>
          </a:p>
        </p:txBody>
      </p:sp>
    </p:spTree>
  </p:cSld>
  <p:clrMapOvr>
    <a:masterClrMapping xmlns:a="http://schemas.openxmlformats.org/drawingml/2006/main"/>
  </p:clrMapOvr>
</p:sld>
</file>