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b20299cd21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63d2948e28419c"/>
  </p:sldMasterIdLst>
  <p:sldIdLst>
    <p:sldId xmlns:r="http://schemas.openxmlformats.org/officeDocument/2006/relationships" id="256" r:id="R111f85c953d945c7"/>
    <p:sldId xmlns:r="http://schemas.openxmlformats.org/officeDocument/2006/relationships" id="257" r:id="Racc3f286fe134c37"/>
    <p:sldId xmlns:r="http://schemas.openxmlformats.org/officeDocument/2006/relationships" id="258" r:id="Rd705326c9d514fd9"/>
    <p:sldId xmlns:r="http://schemas.openxmlformats.org/officeDocument/2006/relationships" id="259" r:id="Rdaf1ea15df804d7f"/>
    <p:sldId xmlns:r="http://schemas.openxmlformats.org/officeDocument/2006/relationships" id="260" r:id="R228d50c6866f48a7"/>
    <p:sldId xmlns:r="http://schemas.openxmlformats.org/officeDocument/2006/relationships" id="261" r:id="R9b0b58b18a1c47fe"/>
    <p:sldId xmlns:r="http://schemas.openxmlformats.org/officeDocument/2006/relationships" id="262" r:id="R43d34c9a14b748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63d2948e28419c" /><Relationship Type="http://schemas.openxmlformats.org/officeDocument/2006/relationships/slide" Target="/ppt/slides/slide1.xml" Id="R111f85c953d945c7" /><Relationship Type="http://schemas.openxmlformats.org/officeDocument/2006/relationships/slide" Target="/ppt/slides/slide2.xml" Id="Racc3f286fe134c37" /><Relationship Type="http://schemas.openxmlformats.org/officeDocument/2006/relationships/slide" Target="/ppt/slides/slide3.xml" Id="Rd705326c9d514fd9" /><Relationship Type="http://schemas.openxmlformats.org/officeDocument/2006/relationships/slide" Target="/ppt/slides/slide4.xml" Id="Rdaf1ea15df804d7f" /><Relationship Type="http://schemas.openxmlformats.org/officeDocument/2006/relationships/slide" Target="/ppt/slides/slide5.xml" Id="R228d50c6866f48a7" /><Relationship Type="http://schemas.openxmlformats.org/officeDocument/2006/relationships/slide" Target="/ppt/slides/slide6.xml" Id="R9b0b58b18a1c47fe" /><Relationship Type="http://schemas.openxmlformats.org/officeDocument/2006/relationships/slide" Target="/ppt/slides/slide7.xml" Id="R43d34c9a14b748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b5e65da31142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83c345ba4c9f" /><Relationship Type="http://schemas.openxmlformats.org/officeDocument/2006/relationships/theme" Target="/ppt/slideMasters/theme/theme1.xml" Id="R54df68476d624b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3183c345ba4c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1191d677b4c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f88458f714c6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e74b85fe142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9d12c6c3246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9f706414c44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18e3a7d8746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89442524e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BENTE'S REGNSKAPSKONTOR V/ Bente Øverby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BENTE'S REGNSKAPSKONTOR V/ Bente Øverby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1 173 068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946 261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208 762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246 746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STEN OLAF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OLAF MARTINIUS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Trondheimsvegen 605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beoverby@bbnett.no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994 075 349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BENTE'S REGNSKAPSKONTOR V/ Bente Øverby</a:t>
            </a:r>
          </a:p>
        </p:txBody>
      </p:sp>
    </p:spTree>
  </p:cSld>
  <p:clrMapOvr>
    <a:masterClrMapping xmlns:a="http://schemas.openxmlformats.org/drawingml/2006/main"/>
  </p:clrMapOvr>
</p:sld>
</file>