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d2ccc4e8d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82934f892459d"/>
  </p:sldMasterIdLst>
  <p:sldIdLst>
    <p:sldId xmlns:r="http://schemas.openxmlformats.org/officeDocument/2006/relationships" id="256" r:id="Rdb5e0f4153424cf8"/>
    <p:sldId xmlns:r="http://schemas.openxmlformats.org/officeDocument/2006/relationships" id="257" r:id="R3e1117d22df4475c"/>
    <p:sldId xmlns:r="http://schemas.openxmlformats.org/officeDocument/2006/relationships" id="258" r:id="R97727e621aed4056"/>
    <p:sldId xmlns:r="http://schemas.openxmlformats.org/officeDocument/2006/relationships" id="259" r:id="Rf22c958ad83d447f"/>
    <p:sldId xmlns:r="http://schemas.openxmlformats.org/officeDocument/2006/relationships" id="260" r:id="R601d578030b544dc"/>
    <p:sldId xmlns:r="http://schemas.openxmlformats.org/officeDocument/2006/relationships" id="261" r:id="Rb633fe6d4a1a4542"/>
    <p:sldId xmlns:r="http://schemas.openxmlformats.org/officeDocument/2006/relationships" id="262" r:id="R8f31657e109245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82934f892459d" /><Relationship Type="http://schemas.openxmlformats.org/officeDocument/2006/relationships/slide" Target="/ppt/slides/slide1.xml" Id="Rdb5e0f4153424cf8" /><Relationship Type="http://schemas.openxmlformats.org/officeDocument/2006/relationships/slide" Target="/ppt/slides/slide2.xml" Id="R3e1117d22df4475c" /><Relationship Type="http://schemas.openxmlformats.org/officeDocument/2006/relationships/slide" Target="/ppt/slides/slide3.xml" Id="R97727e621aed4056" /><Relationship Type="http://schemas.openxmlformats.org/officeDocument/2006/relationships/slide" Target="/ppt/slides/slide4.xml" Id="Rf22c958ad83d447f" /><Relationship Type="http://schemas.openxmlformats.org/officeDocument/2006/relationships/slide" Target="/ppt/slides/slide5.xml" Id="R601d578030b544dc" /><Relationship Type="http://schemas.openxmlformats.org/officeDocument/2006/relationships/slide" Target="/ppt/slides/slide6.xml" Id="Rb633fe6d4a1a4542" /><Relationship Type="http://schemas.openxmlformats.org/officeDocument/2006/relationships/slide" Target="/ppt/slides/slide7.xml" Id="R8f31657e109245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f530673a3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c67466ee74431" /><Relationship Type="http://schemas.openxmlformats.org/officeDocument/2006/relationships/theme" Target="/ppt/slideMasters/theme/theme1.xml" Id="R2868745d6b9f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cc67466ee7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bb26de3c2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0d6afa187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287131029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549a0d335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5b8e5bdac46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d6e2e026d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32dcd86bd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TJS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−7 683 604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299 415 995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300 845 654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SØLAND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Søland, 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TJS INVEST AS</a:t>
            </a:r>
          </a:p>
        </p:txBody>
      </p:sp>
    </p:spTree>
  </p:cSld>
  <p:clrMapOvr>
    <a:masterClrMapping xmlns:a="http://schemas.openxmlformats.org/drawingml/2006/main"/>
  </p:clrMapOvr>
</p:sld>
</file>