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a925ec7d648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c8cafe8b94267"/>
  </p:sldMasterIdLst>
  <p:sldIdLst>
    <p:sldId xmlns:r="http://schemas.openxmlformats.org/officeDocument/2006/relationships" id="256" r:id="Rc6ca8f7ebe5242d5"/>
    <p:sldId xmlns:r="http://schemas.openxmlformats.org/officeDocument/2006/relationships" id="257" r:id="R949bd48065414b6d"/>
    <p:sldId xmlns:r="http://schemas.openxmlformats.org/officeDocument/2006/relationships" id="258" r:id="Rc5921a53e65f4581"/>
    <p:sldId xmlns:r="http://schemas.openxmlformats.org/officeDocument/2006/relationships" id="259" r:id="R347a23a8df0e488f"/>
    <p:sldId xmlns:r="http://schemas.openxmlformats.org/officeDocument/2006/relationships" id="260" r:id="R114c0b17f01545ba"/>
    <p:sldId xmlns:r="http://schemas.openxmlformats.org/officeDocument/2006/relationships" id="261" r:id="Red0cc1eec5b74bfc"/>
    <p:sldId xmlns:r="http://schemas.openxmlformats.org/officeDocument/2006/relationships" id="262" r:id="Rdbcad79faf8c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c8cafe8b94267" /><Relationship Type="http://schemas.openxmlformats.org/officeDocument/2006/relationships/slide" Target="/ppt/slides/slide1.xml" Id="Rc6ca8f7ebe5242d5" /><Relationship Type="http://schemas.openxmlformats.org/officeDocument/2006/relationships/slide" Target="/ppt/slides/slide2.xml" Id="R949bd48065414b6d" /><Relationship Type="http://schemas.openxmlformats.org/officeDocument/2006/relationships/slide" Target="/ppt/slides/slide3.xml" Id="Rc5921a53e65f4581" /><Relationship Type="http://schemas.openxmlformats.org/officeDocument/2006/relationships/slide" Target="/ppt/slides/slide4.xml" Id="R347a23a8df0e488f" /><Relationship Type="http://schemas.openxmlformats.org/officeDocument/2006/relationships/slide" Target="/ppt/slides/slide5.xml" Id="R114c0b17f01545ba" /><Relationship Type="http://schemas.openxmlformats.org/officeDocument/2006/relationships/slide" Target="/ppt/slides/slide6.xml" Id="Red0cc1eec5b74bfc" /><Relationship Type="http://schemas.openxmlformats.org/officeDocument/2006/relationships/slide" Target="/ppt/slides/slide7.xml" Id="Rdbcad79faf8c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a316f3f34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2787123824003" /><Relationship Type="http://schemas.openxmlformats.org/officeDocument/2006/relationships/theme" Target="/ppt/slideMasters/theme/theme1.xml" Id="R15fab7d8f72e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327871238240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32374b15e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cd9459f66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5481cb17748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68b248616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3e4f16cc04b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a11dfeee14a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6dd01d37e43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79 822 099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79 825 524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KVINNESLAND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I. KVINNESLAND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KVINNESLAND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KVINNESLAND KJELL MAGNE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