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7d758b547742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70530ed47b41d2"/>
  </p:sldMasterIdLst>
  <p:sldIdLst>
    <p:sldId xmlns:r="http://schemas.openxmlformats.org/officeDocument/2006/relationships" id="256" r:id="Rd9db850231bf4cfb"/>
    <p:sldId xmlns:r="http://schemas.openxmlformats.org/officeDocument/2006/relationships" id="257" r:id="R5e42c1d6ccec41b8"/>
    <p:sldId xmlns:r="http://schemas.openxmlformats.org/officeDocument/2006/relationships" id="258" r:id="R6ff87eca88084986"/>
    <p:sldId xmlns:r="http://schemas.openxmlformats.org/officeDocument/2006/relationships" id="259" r:id="Rfb5db1516eb54adc"/>
    <p:sldId xmlns:r="http://schemas.openxmlformats.org/officeDocument/2006/relationships" id="260" r:id="R9d3442b1ffeb4c85"/>
    <p:sldId xmlns:r="http://schemas.openxmlformats.org/officeDocument/2006/relationships" id="261" r:id="R8783e856bc024070"/>
    <p:sldId xmlns:r="http://schemas.openxmlformats.org/officeDocument/2006/relationships" id="262" r:id="Rb78b61666db747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70530ed47b41d2" /><Relationship Type="http://schemas.openxmlformats.org/officeDocument/2006/relationships/slide" Target="/ppt/slides/slide1.xml" Id="Rd9db850231bf4cfb" /><Relationship Type="http://schemas.openxmlformats.org/officeDocument/2006/relationships/slide" Target="/ppt/slides/slide2.xml" Id="R5e42c1d6ccec41b8" /><Relationship Type="http://schemas.openxmlformats.org/officeDocument/2006/relationships/slide" Target="/ppt/slides/slide3.xml" Id="R6ff87eca88084986" /><Relationship Type="http://schemas.openxmlformats.org/officeDocument/2006/relationships/slide" Target="/ppt/slides/slide4.xml" Id="Rfb5db1516eb54adc" /><Relationship Type="http://schemas.openxmlformats.org/officeDocument/2006/relationships/slide" Target="/ppt/slides/slide5.xml" Id="R9d3442b1ffeb4c85" /><Relationship Type="http://schemas.openxmlformats.org/officeDocument/2006/relationships/slide" Target="/ppt/slides/slide6.xml" Id="R8783e856bc024070" /><Relationship Type="http://schemas.openxmlformats.org/officeDocument/2006/relationships/slide" Target="/ppt/slides/slide7.xml" Id="Rb78b61666db747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8cf7e56ed248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353a7fc8e48f0" /><Relationship Type="http://schemas.openxmlformats.org/officeDocument/2006/relationships/theme" Target="/ppt/slideMasters/theme/theme1.xml" Id="R9bdaf9fb9ef74d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6353a7fc8e48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6e2c83f8949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f4348063642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86b77def340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d0aa8c7a54d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5343fc6684b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148e1408a4e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8037bd8c043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ØVRELID SYSCO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ØVRELID SYSCO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ØVRELID SYSCO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ØVRELID SYSCO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ØVRELID SYSCO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ØVRELID SYSCO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−470 813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466 320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52 887 553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52 955 600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ØVRELID SYSCO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OMMUND ØVRELID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ØVRELID SYSCO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Ommund Øvrelid, Kokkevegen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994 241 192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ØVRELID SYSCO INVEST AS</a:t>
            </a:r>
          </a:p>
        </p:txBody>
      </p:sp>
    </p:spTree>
  </p:cSld>
  <p:clrMapOvr>
    <a:masterClrMapping xmlns:a="http://schemas.openxmlformats.org/drawingml/2006/main"/>
  </p:clrMapOvr>
</p:sld>
</file>