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7341b7274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8ce363df945be"/>
  </p:sldMasterIdLst>
  <p:sldIdLst>
    <p:sldId xmlns:r="http://schemas.openxmlformats.org/officeDocument/2006/relationships" id="256" r:id="Rca60c10ab4ee43a0"/>
    <p:sldId xmlns:r="http://schemas.openxmlformats.org/officeDocument/2006/relationships" id="257" r:id="R1310c41b8a454fb3"/>
    <p:sldId xmlns:r="http://schemas.openxmlformats.org/officeDocument/2006/relationships" id="258" r:id="R70749bca097f4faa"/>
    <p:sldId xmlns:r="http://schemas.openxmlformats.org/officeDocument/2006/relationships" id="259" r:id="R6d59e8eef3034e10"/>
    <p:sldId xmlns:r="http://schemas.openxmlformats.org/officeDocument/2006/relationships" id="260" r:id="R83b2a66ecdc443e6"/>
    <p:sldId xmlns:r="http://schemas.openxmlformats.org/officeDocument/2006/relationships" id="261" r:id="Re9313c51be924c9c"/>
    <p:sldId xmlns:r="http://schemas.openxmlformats.org/officeDocument/2006/relationships" id="262" r:id="R208644c0a96d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8ce363df945be" /><Relationship Type="http://schemas.openxmlformats.org/officeDocument/2006/relationships/slide" Target="/ppt/slides/slide1.xml" Id="Rca60c10ab4ee43a0" /><Relationship Type="http://schemas.openxmlformats.org/officeDocument/2006/relationships/slide" Target="/ppt/slides/slide2.xml" Id="R1310c41b8a454fb3" /><Relationship Type="http://schemas.openxmlformats.org/officeDocument/2006/relationships/slide" Target="/ppt/slides/slide3.xml" Id="R70749bca097f4faa" /><Relationship Type="http://schemas.openxmlformats.org/officeDocument/2006/relationships/slide" Target="/ppt/slides/slide4.xml" Id="R6d59e8eef3034e10" /><Relationship Type="http://schemas.openxmlformats.org/officeDocument/2006/relationships/slide" Target="/ppt/slides/slide5.xml" Id="R83b2a66ecdc443e6" /><Relationship Type="http://schemas.openxmlformats.org/officeDocument/2006/relationships/slide" Target="/ppt/slides/slide6.xml" Id="Re9313c51be924c9c" /><Relationship Type="http://schemas.openxmlformats.org/officeDocument/2006/relationships/slide" Target="/ppt/slides/slide7.xml" Id="R208644c0a96d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2da4aecd3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659ae3d84e38" /><Relationship Type="http://schemas.openxmlformats.org/officeDocument/2006/relationships/theme" Target="/ppt/slideMasters/theme/theme1.xml" Id="R5106b49fa4dd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f659ae3d8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ab16218d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3a0fdb91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60bbedab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b5292f35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44df05f0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e58be4e74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8cb89d6e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A.FERKINGSTAD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A.FERKINGSTAD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FERKINGSTAD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MANNES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Ferkingstad, Strandavegen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